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5" r:id="rId5"/>
    <p:sldMasterId id="2147483769" r:id="rId6"/>
    <p:sldMasterId id="2147483803" r:id="rId7"/>
    <p:sldMasterId id="2147483810" r:id="rId8"/>
    <p:sldMasterId id="2147483818" r:id="rId9"/>
  </p:sldMasterIdLst>
  <p:notesMasterIdLst>
    <p:notesMasterId r:id="rId19"/>
  </p:notesMasterIdLst>
  <p:sldIdLst>
    <p:sldId id="1906872577" r:id="rId10"/>
    <p:sldId id="2857" r:id="rId11"/>
    <p:sldId id="1906872563" r:id="rId12"/>
    <p:sldId id="1906872569" r:id="rId13"/>
    <p:sldId id="1906872570" r:id="rId14"/>
    <p:sldId id="1906872571" r:id="rId15"/>
    <p:sldId id="1906872572" r:id="rId16"/>
    <p:sldId id="1906872586" r:id="rId17"/>
    <p:sldId id="19068725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E0497B-7F73-5742-B63A-11F3A793295A}">
          <p14:sldIdLst>
            <p14:sldId id="1906872577"/>
            <p14:sldId id="2857"/>
            <p14:sldId id="1906872563"/>
            <p14:sldId id="1906872569"/>
            <p14:sldId id="1906872570"/>
            <p14:sldId id="1906872571"/>
            <p14:sldId id="1906872572"/>
            <p14:sldId id="1906872586"/>
            <p14:sldId id="1906872575"/>
          </p14:sldIdLst>
        </p14:section>
      </p14:sectionLst>
    </p:ext>
    <p:ext uri="{EFAFB233-063F-42B5-8137-9DF3F51BA10A}">
      <p15:sldGuideLst xmlns:p15="http://schemas.microsoft.com/office/powerpoint/2012/main">
        <p15:guide id="1" orient="horz" pos="3521" userDrawn="1">
          <p15:clr>
            <a:srgbClr val="A4A3A4"/>
          </p15:clr>
        </p15:guide>
        <p15:guide id="2" pos="4158" userDrawn="1">
          <p15:clr>
            <a:srgbClr val="A4A3A4"/>
          </p15:clr>
        </p15:guide>
        <p15:guide id="3" orient="horz" pos="3226" userDrawn="1">
          <p15:clr>
            <a:srgbClr val="A4A3A4"/>
          </p15:clr>
        </p15:guide>
        <p15:guide id="4" orient="horz" pos="3339" userDrawn="1">
          <p15:clr>
            <a:srgbClr val="A4A3A4"/>
          </p15:clr>
        </p15:guide>
        <p15:guide id="5" pos="302" userDrawn="1">
          <p15:clr>
            <a:srgbClr val="A4A3A4"/>
          </p15:clr>
        </p15:guide>
        <p15:guide id="6" orient="horz" pos="10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00FFFF"/>
    <a:srgbClr val="7500C0"/>
    <a:srgbClr val="E6DCFF"/>
    <a:srgbClr val="0041F0"/>
    <a:srgbClr val="DCAFFF"/>
    <a:srgbClr val="FF50A0"/>
    <a:srgbClr val="FF3246"/>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0C980-DC77-439B-AE14-E7AE1CDCEC97}" v="40" dt="2024-10-05T16:09:15.116"/>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94913" autoAdjust="0"/>
  </p:normalViewPr>
  <p:slideViewPr>
    <p:cSldViewPr snapToGrid="0">
      <p:cViewPr varScale="1">
        <p:scale>
          <a:sx n="74" d="100"/>
          <a:sy n="74" d="100"/>
        </p:scale>
        <p:origin x="936" y="58"/>
      </p:cViewPr>
      <p:guideLst>
        <p:guide orient="horz" pos="3521"/>
        <p:guide pos="4158"/>
        <p:guide orient="horz" pos="3226"/>
        <p:guide orient="horz" pos="3339"/>
        <p:guide pos="302"/>
        <p:guide orient="horz" pos="109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 BONIGALA" userId="ba700532e908145f" providerId="LiveId" clId="{E0B0C980-DC77-439B-AE14-E7AE1CDCEC97}"/>
    <pc:docChg chg="undo redo custSel addSld delSld modSld sldOrd modSection">
      <pc:chgData name="TEJA BONIGALA" userId="ba700532e908145f" providerId="LiveId" clId="{E0B0C980-DC77-439B-AE14-E7AE1CDCEC97}" dt="2024-10-05T16:24:35.191" v="3391" actId="20577"/>
      <pc:docMkLst>
        <pc:docMk/>
      </pc:docMkLst>
      <pc:sldChg chg="addSp delSp modSp mod">
        <pc:chgData name="TEJA BONIGALA" userId="ba700532e908145f" providerId="LiveId" clId="{E0B0C980-DC77-439B-AE14-E7AE1CDCEC97}" dt="2024-10-05T16:24:35.191" v="3391" actId="20577"/>
        <pc:sldMkLst>
          <pc:docMk/>
          <pc:sldMk cId="2959471642" sldId="2857"/>
        </pc:sldMkLst>
        <pc:spChg chg="mod">
          <ac:chgData name="TEJA BONIGALA" userId="ba700532e908145f" providerId="LiveId" clId="{E0B0C980-DC77-439B-AE14-E7AE1CDCEC97}" dt="2024-10-05T16:00:28.526" v="3340" actId="27636"/>
          <ac:spMkLst>
            <pc:docMk/>
            <pc:sldMk cId="2959471642" sldId="2857"/>
            <ac:spMk id="39" creationId="{1D437424-4E2F-45EB-945E-4A07F8154854}"/>
          </ac:spMkLst>
        </pc:spChg>
        <pc:graphicFrameChg chg="modGraphic">
          <ac:chgData name="TEJA BONIGALA" userId="ba700532e908145f" providerId="LiveId" clId="{E0B0C980-DC77-439B-AE14-E7AE1CDCEC97}" dt="2024-10-05T16:24:35.191" v="3391" actId="20577"/>
          <ac:graphicFrameMkLst>
            <pc:docMk/>
            <pc:sldMk cId="2959471642" sldId="2857"/>
            <ac:graphicFrameMk id="31" creationId="{A29DB088-2EF4-4C53-A6E2-75C9C7F34CAC}"/>
          </ac:graphicFrameMkLst>
        </pc:graphicFrameChg>
        <pc:picChg chg="del">
          <ac:chgData name="TEJA BONIGALA" userId="ba700532e908145f" providerId="LiveId" clId="{E0B0C980-DC77-439B-AE14-E7AE1CDCEC97}" dt="2024-10-04T11:41:49.076" v="3172" actId="21"/>
          <ac:picMkLst>
            <pc:docMk/>
            <pc:sldMk cId="2959471642" sldId="2857"/>
            <ac:picMk id="2" creationId="{5EAA4F6C-4EAD-B06C-205E-122968667979}"/>
          </ac:picMkLst>
        </pc:picChg>
        <pc:picChg chg="add mod">
          <ac:chgData name="TEJA BONIGALA" userId="ba700532e908145f" providerId="LiveId" clId="{E0B0C980-DC77-439B-AE14-E7AE1CDCEC97}" dt="2024-10-05T16:03:08.811" v="3352" actId="1076"/>
          <ac:picMkLst>
            <pc:docMk/>
            <pc:sldMk cId="2959471642" sldId="2857"/>
            <ac:picMk id="4" creationId="{BA088E6A-FF7E-1A8C-7F31-71F39FEA73D4}"/>
          </ac:picMkLst>
        </pc:picChg>
        <pc:picChg chg="add del mod">
          <ac:chgData name="TEJA BONIGALA" userId="ba700532e908145f" providerId="LiveId" clId="{E0B0C980-DC77-439B-AE14-E7AE1CDCEC97}" dt="2024-10-04T15:23:17.903" v="3306" actId="21"/>
          <ac:picMkLst>
            <pc:docMk/>
            <pc:sldMk cId="2959471642" sldId="2857"/>
            <ac:picMk id="5" creationId="{DA73D774-59F0-7737-B5A7-4B1219FE77EE}"/>
          </ac:picMkLst>
        </pc:picChg>
        <pc:picChg chg="add mod">
          <ac:chgData name="TEJA BONIGALA" userId="ba700532e908145f" providerId="LiveId" clId="{E0B0C980-DC77-439B-AE14-E7AE1CDCEC97}" dt="2024-10-05T16:02:53.192" v="3351" actId="1076"/>
          <ac:picMkLst>
            <pc:docMk/>
            <pc:sldMk cId="2959471642" sldId="2857"/>
            <ac:picMk id="9" creationId="{EE6C4DF3-F2B3-2199-6F4D-1613E65BF0BE}"/>
          </ac:picMkLst>
        </pc:picChg>
        <pc:picChg chg="add del mod">
          <ac:chgData name="TEJA BONIGALA" userId="ba700532e908145f" providerId="LiveId" clId="{E0B0C980-DC77-439B-AE14-E7AE1CDCEC97}" dt="2024-10-04T11:15:39.860" v="3171" actId="21"/>
          <ac:picMkLst>
            <pc:docMk/>
            <pc:sldMk cId="2959471642" sldId="2857"/>
            <ac:picMk id="11" creationId="{CA18A437-BB76-26D4-EEAE-A6123A6FAE02}"/>
          </ac:picMkLst>
        </pc:picChg>
        <pc:picChg chg="add del mod">
          <ac:chgData name="TEJA BONIGALA" userId="ba700532e908145f" providerId="LiveId" clId="{E0B0C980-DC77-439B-AE14-E7AE1CDCEC97}" dt="2024-10-05T16:03:37.445" v="3354" actId="21"/>
          <ac:picMkLst>
            <pc:docMk/>
            <pc:sldMk cId="2959471642" sldId="2857"/>
            <ac:picMk id="12" creationId="{1CAE9A62-8061-486E-8035-8A1ECEE99E3D}"/>
          </ac:picMkLst>
        </pc:picChg>
        <pc:picChg chg="add mod">
          <ac:chgData name="TEJA BONIGALA" userId="ba700532e908145f" providerId="LiveId" clId="{E0B0C980-DC77-439B-AE14-E7AE1CDCEC97}" dt="2024-10-05T16:07:53.795" v="3363" actId="1076"/>
          <ac:picMkLst>
            <pc:docMk/>
            <pc:sldMk cId="2959471642" sldId="2857"/>
            <ac:picMk id="17" creationId="{EBAF003E-9E51-8749-82EC-9B6D1C77537A}"/>
          </ac:picMkLst>
        </pc:picChg>
        <pc:picChg chg="add mod">
          <ac:chgData name="TEJA BONIGALA" userId="ba700532e908145f" providerId="LiveId" clId="{E0B0C980-DC77-439B-AE14-E7AE1CDCEC97}" dt="2024-10-05T16:09:51.418" v="3374" actId="1076"/>
          <ac:picMkLst>
            <pc:docMk/>
            <pc:sldMk cId="2959471642" sldId="2857"/>
            <ac:picMk id="22" creationId="{0FEE1F8F-7346-B10E-F4E5-CE5AD2D93CC7}"/>
          </ac:picMkLst>
        </pc:picChg>
        <pc:picChg chg="del">
          <ac:chgData name="TEJA BONIGALA" userId="ba700532e908145f" providerId="LiveId" clId="{E0B0C980-DC77-439B-AE14-E7AE1CDCEC97}" dt="2024-10-04T11:01:26.963" v="3148" actId="21"/>
          <ac:picMkLst>
            <pc:docMk/>
            <pc:sldMk cId="2959471642" sldId="2857"/>
            <ac:picMk id="23" creationId="{8DF0ED10-FA32-47BA-8D4F-7620C7B46FA6}"/>
          </ac:picMkLst>
        </pc:picChg>
        <pc:picChg chg="del">
          <ac:chgData name="TEJA BONIGALA" userId="ba700532e908145f" providerId="LiveId" clId="{E0B0C980-DC77-439B-AE14-E7AE1CDCEC97}" dt="2024-10-04T11:41:52.706" v="3173" actId="21"/>
          <ac:picMkLst>
            <pc:docMk/>
            <pc:sldMk cId="2959471642" sldId="2857"/>
            <ac:picMk id="66" creationId="{5E355391-27FE-4824-9548-B5688C3FCC20}"/>
          </ac:picMkLst>
        </pc:picChg>
      </pc:sldChg>
      <pc:sldChg chg="del">
        <pc:chgData name="TEJA BONIGALA" userId="ba700532e908145f" providerId="LiveId" clId="{E0B0C980-DC77-439B-AE14-E7AE1CDCEC97}" dt="2024-10-05T16:10:17.020" v="3375" actId="2696"/>
        <pc:sldMkLst>
          <pc:docMk/>
          <pc:sldMk cId="280955698" sldId="2870"/>
        </pc:sldMkLst>
      </pc:sldChg>
      <pc:sldChg chg="addSp delSp modSp mod">
        <pc:chgData name="TEJA BONIGALA" userId="ba700532e908145f" providerId="LiveId" clId="{E0B0C980-DC77-439B-AE14-E7AE1CDCEC97}" dt="2024-10-04T11:43:07.981" v="3182" actId="1076"/>
        <pc:sldMkLst>
          <pc:docMk/>
          <pc:sldMk cId="969716135" sldId="1906872563"/>
        </pc:sldMkLst>
        <pc:spChg chg="add del mod">
          <ac:chgData name="TEJA BONIGALA" userId="ba700532e908145f" providerId="LiveId" clId="{E0B0C980-DC77-439B-AE14-E7AE1CDCEC97}" dt="2024-10-04T07:25:49.667" v="505" actId="21"/>
          <ac:spMkLst>
            <pc:docMk/>
            <pc:sldMk cId="969716135" sldId="1906872563"/>
            <ac:spMk id="4" creationId="{00000000-0000-0000-0000-000000000000}"/>
          </ac:spMkLst>
        </pc:spChg>
        <pc:spChg chg="add mod">
          <ac:chgData name="TEJA BONIGALA" userId="ba700532e908145f" providerId="LiveId" clId="{E0B0C980-DC77-439B-AE14-E7AE1CDCEC97}" dt="2024-10-04T07:24:12.235" v="486" actId="767"/>
          <ac:spMkLst>
            <pc:docMk/>
            <pc:sldMk cId="969716135" sldId="1906872563"/>
            <ac:spMk id="5" creationId="{F673C60A-BAC5-870D-0544-F15F47B3182F}"/>
          </ac:spMkLst>
        </pc:spChg>
        <pc:spChg chg="add mod">
          <ac:chgData name="TEJA BONIGALA" userId="ba700532e908145f" providerId="LiveId" clId="{E0B0C980-DC77-439B-AE14-E7AE1CDCEC97}" dt="2024-10-04T07:24:09.109" v="485"/>
          <ac:spMkLst>
            <pc:docMk/>
            <pc:sldMk cId="969716135" sldId="1906872563"/>
            <ac:spMk id="6" creationId="{00000000-0000-0000-0000-000000000000}"/>
          </ac:spMkLst>
        </pc:spChg>
        <pc:spChg chg="add mod">
          <ac:chgData name="TEJA BONIGALA" userId="ba700532e908145f" providerId="LiveId" clId="{E0B0C980-DC77-439B-AE14-E7AE1CDCEC97}" dt="2024-10-04T07:36:28.399" v="817" actId="1076"/>
          <ac:spMkLst>
            <pc:docMk/>
            <pc:sldMk cId="969716135" sldId="1906872563"/>
            <ac:spMk id="7" creationId="{51965FC0-28CD-4555-7610-8B9F457B26B3}"/>
          </ac:spMkLst>
        </pc:spChg>
        <pc:spChg chg="add mod">
          <ac:chgData name="TEJA BONIGALA" userId="ba700532e908145f" providerId="LiveId" clId="{E0B0C980-DC77-439B-AE14-E7AE1CDCEC97}" dt="2024-10-04T11:43:07.981" v="3182" actId="1076"/>
          <ac:spMkLst>
            <pc:docMk/>
            <pc:sldMk cId="969716135" sldId="1906872563"/>
            <ac:spMk id="8" creationId="{6B9C655D-147E-6F17-E88A-DC153E491AD8}"/>
          </ac:spMkLst>
        </pc:spChg>
        <pc:picChg chg="add mod">
          <ac:chgData name="TEJA BONIGALA" userId="ba700532e908145f" providerId="LiveId" clId="{E0B0C980-DC77-439B-AE14-E7AE1CDCEC97}" dt="2024-10-04T11:42:57.835" v="3181" actId="1076"/>
          <ac:picMkLst>
            <pc:docMk/>
            <pc:sldMk cId="969716135" sldId="1906872563"/>
            <ac:picMk id="3" creationId="{8CE10187-AE96-40BD-9BB2-BD30996A4F08}"/>
          </ac:picMkLst>
        </pc:picChg>
      </pc:sldChg>
      <pc:sldChg chg="addSp delSp modSp mod">
        <pc:chgData name="TEJA BONIGALA" userId="ba700532e908145f" providerId="LiveId" clId="{E0B0C980-DC77-439B-AE14-E7AE1CDCEC97}" dt="2024-10-04T08:14:47.882" v="1374" actId="1076"/>
        <pc:sldMkLst>
          <pc:docMk/>
          <pc:sldMk cId="2205980423" sldId="1906872569"/>
        </pc:sldMkLst>
        <pc:spChg chg="add mod">
          <ac:chgData name="TEJA BONIGALA" userId="ba700532e908145f" providerId="LiveId" clId="{E0B0C980-DC77-439B-AE14-E7AE1CDCEC97}" dt="2024-10-04T08:14:47.882" v="1374" actId="1076"/>
          <ac:spMkLst>
            <pc:docMk/>
            <pc:sldMk cId="2205980423" sldId="1906872569"/>
            <ac:spMk id="2" creationId="{D8894502-3586-39C0-1BA4-DA9EBDD40775}"/>
          </ac:spMkLst>
        </pc:spChg>
        <pc:spChg chg="del">
          <ac:chgData name="TEJA BONIGALA" userId="ba700532e908145f" providerId="LiveId" clId="{E0B0C980-DC77-439B-AE14-E7AE1CDCEC97}" dt="2024-10-04T08:14:35.703" v="1372" actId="21"/>
          <ac:spMkLst>
            <pc:docMk/>
            <pc:sldMk cId="2205980423" sldId="1906872569"/>
            <ac:spMk id="3" creationId="{480E295D-16EC-4947-ACD5-1C46C901D41C}"/>
          </ac:spMkLst>
        </pc:spChg>
        <pc:spChg chg="del mod">
          <ac:chgData name="TEJA BONIGALA" userId="ba700532e908145f" providerId="LiveId" clId="{E0B0C980-DC77-439B-AE14-E7AE1CDCEC97}" dt="2024-10-04T08:04:19.549" v="1364" actId="21"/>
          <ac:spMkLst>
            <pc:docMk/>
            <pc:sldMk cId="2205980423" sldId="1906872569"/>
            <ac:spMk id="4" creationId="{00000000-0000-0000-0000-000000000000}"/>
          </ac:spMkLst>
        </pc:spChg>
        <pc:picChg chg="add mod">
          <ac:chgData name="TEJA BONIGALA" userId="ba700532e908145f" providerId="LiveId" clId="{E0B0C980-DC77-439B-AE14-E7AE1CDCEC97}" dt="2024-10-04T08:14:39.475" v="1373" actId="1076"/>
          <ac:picMkLst>
            <pc:docMk/>
            <pc:sldMk cId="2205980423" sldId="1906872569"/>
            <ac:picMk id="6" creationId="{241973F0-CABA-3C2E-FC31-E67DF2FF2019}"/>
          </ac:picMkLst>
        </pc:picChg>
      </pc:sldChg>
      <pc:sldChg chg="addSp delSp modSp mod">
        <pc:chgData name="TEJA BONIGALA" userId="ba700532e908145f" providerId="LiveId" clId="{E0B0C980-DC77-439B-AE14-E7AE1CDCEC97}" dt="2024-10-04T14:57:24.832" v="3244" actId="1076"/>
        <pc:sldMkLst>
          <pc:docMk/>
          <pc:sldMk cId="3845603560" sldId="1906872570"/>
        </pc:sldMkLst>
        <pc:spChg chg="add mod">
          <ac:chgData name="TEJA BONIGALA" userId="ba700532e908145f" providerId="LiveId" clId="{E0B0C980-DC77-439B-AE14-E7AE1CDCEC97}" dt="2024-10-04T08:31:33.083" v="1466" actId="767"/>
          <ac:spMkLst>
            <pc:docMk/>
            <pc:sldMk cId="3845603560" sldId="1906872570"/>
            <ac:spMk id="2" creationId="{05577191-CCEC-C461-64BA-9B4B2DE28C43}"/>
          </ac:spMkLst>
        </pc:spChg>
        <pc:spChg chg="add mod">
          <ac:chgData name="TEJA BONIGALA" userId="ba700532e908145f" providerId="LiveId" clId="{E0B0C980-DC77-439B-AE14-E7AE1CDCEC97}" dt="2024-10-04T08:31:46.507" v="1470" actId="767"/>
          <ac:spMkLst>
            <pc:docMk/>
            <pc:sldMk cId="3845603560" sldId="1906872570"/>
            <ac:spMk id="3" creationId="{EA21FDF2-DA34-19FE-F506-E8B3A5B6E01A}"/>
          </ac:spMkLst>
        </pc:spChg>
        <pc:spChg chg="add del mod">
          <ac:chgData name="TEJA BONIGALA" userId="ba700532e908145f" providerId="LiveId" clId="{E0B0C980-DC77-439B-AE14-E7AE1CDCEC97}" dt="2024-10-04T08:31:51.058" v="1476" actId="20577"/>
          <ac:spMkLst>
            <pc:docMk/>
            <pc:sldMk cId="3845603560" sldId="1906872570"/>
            <ac:spMk id="4" creationId="{00000000-0000-0000-0000-000000000000}"/>
          </ac:spMkLst>
        </pc:spChg>
        <pc:spChg chg="add mod">
          <ac:chgData name="TEJA BONIGALA" userId="ba700532e908145f" providerId="LiveId" clId="{E0B0C980-DC77-439B-AE14-E7AE1CDCEC97}" dt="2024-10-04T14:55:37.349" v="3228" actId="20577"/>
          <ac:spMkLst>
            <pc:docMk/>
            <pc:sldMk cId="3845603560" sldId="1906872570"/>
            <ac:spMk id="5" creationId="{A31DA539-CD86-F570-8A02-08E7A3AD2D98}"/>
          </ac:spMkLst>
        </pc:spChg>
        <pc:spChg chg="add mod">
          <ac:chgData name="TEJA BONIGALA" userId="ba700532e908145f" providerId="LiveId" clId="{E0B0C980-DC77-439B-AE14-E7AE1CDCEC97}" dt="2024-10-04T14:56:57.309" v="3239" actId="1076"/>
          <ac:spMkLst>
            <pc:docMk/>
            <pc:sldMk cId="3845603560" sldId="1906872570"/>
            <ac:spMk id="6" creationId="{36582C1F-CB76-5B9C-5EF5-416314BA2720}"/>
          </ac:spMkLst>
        </pc:spChg>
        <pc:picChg chg="add mod">
          <ac:chgData name="TEJA BONIGALA" userId="ba700532e908145f" providerId="LiveId" clId="{E0B0C980-DC77-439B-AE14-E7AE1CDCEC97}" dt="2024-10-04T14:57:24.832" v="3244" actId="1076"/>
          <ac:picMkLst>
            <pc:docMk/>
            <pc:sldMk cId="3845603560" sldId="1906872570"/>
            <ac:picMk id="3" creationId="{4335C961-4031-C703-887B-AD6E5ED1B973}"/>
          </ac:picMkLst>
        </pc:picChg>
      </pc:sldChg>
      <pc:sldChg chg="addSp delSp modSp mod setBg">
        <pc:chgData name="TEJA BONIGALA" userId="ba700532e908145f" providerId="LiveId" clId="{E0B0C980-DC77-439B-AE14-E7AE1CDCEC97}" dt="2024-10-05T16:11:06.716" v="3386" actId="20577"/>
        <pc:sldMkLst>
          <pc:docMk/>
          <pc:sldMk cId="3592563473" sldId="1906872571"/>
        </pc:sldMkLst>
        <pc:spChg chg="add del mod">
          <ac:chgData name="TEJA BONIGALA" userId="ba700532e908145f" providerId="LiveId" clId="{E0B0C980-DC77-439B-AE14-E7AE1CDCEC97}" dt="2024-10-04T15:17:44.823" v="3305" actId="1076"/>
          <ac:spMkLst>
            <pc:docMk/>
            <pc:sldMk cId="3592563473" sldId="1906872571"/>
            <ac:spMk id="2" creationId="{6F3A0A44-91A3-5FFA-6B36-8449838DD5E0}"/>
          </ac:spMkLst>
        </pc:spChg>
        <pc:spChg chg="add mod">
          <ac:chgData name="TEJA BONIGALA" userId="ba700532e908145f" providerId="LiveId" clId="{E0B0C980-DC77-439B-AE14-E7AE1CDCEC97}" dt="2024-10-04T15:16:23.394" v="3302" actId="1076"/>
          <ac:spMkLst>
            <pc:docMk/>
            <pc:sldMk cId="3592563473" sldId="1906872571"/>
            <ac:spMk id="3" creationId="{54423043-4B7F-CEA1-D6D7-EFB3705D66A3}"/>
          </ac:spMkLst>
        </pc:spChg>
        <pc:spChg chg="mod">
          <ac:chgData name="TEJA BONIGALA" userId="ba700532e908145f" providerId="LiveId" clId="{E0B0C980-DC77-439B-AE14-E7AE1CDCEC97}" dt="2024-10-04T15:16:41.483" v="3303" actId="1076"/>
          <ac:spMkLst>
            <pc:docMk/>
            <pc:sldMk cId="3592563473" sldId="1906872571"/>
            <ac:spMk id="4" creationId="{00000000-0000-0000-0000-000000000000}"/>
          </ac:spMkLst>
        </pc:spChg>
        <pc:spChg chg="mod">
          <ac:chgData name="TEJA BONIGALA" userId="ba700532e908145f" providerId="LiveId" clId="{E0B0C980-DC77-439B-AE14-E7AE1CDCEC97}" dt="2024-10-05T16:10:50.668" v="3379" actId="20577"/>
          <ac:spMkLst>
            <pc:docMk/>
            <pc:sldMk cId="3592563473" sldId="1906872571"/>
            <ac:spMk id="5" creationId="{141E1AAE-BFE3-4640-943C-48E4DF598CC7}"/>
          </ac:spMkLst>
        </pc:spChg>
        <pc:spChg chg="mod">
          <ac:chgData name="TEJA BONIGALA" userId="ba700532e908145f" providerId="LiveId" clId="{E0B0C980-DC77-439B-AE14-E7AE1CDCEC97}" dt="2024-10-05T16:11:06.716" v="3386" actId="20577"/>
          <ac:spMkLst>
            <pc:docMk/>
            <pc:sldMk cId="3592563473" sldId="1906872571"/>
            <ac:spMk id="6" creationId="{A52E1175-66CD-437B-AE56-3233BC453581}"/>
          </ac:spMkLst>
        </pc:spChg>
        <pc:picChg chg="add mod">
          <ac:chgData name="TEJA BONIGALA" userId="ba700532e908145f" providerId="LiveId" clId="{E0B0C980-DC77-439B-AE14-E7AE1CDCEC97}" dt="2024-10-04T15:14:19.210" v="3291" actId="14100"/>
          <ac:picMkLst>
            <pc:docMk/>
            <pc:sldMk cId="3592563473" sldId="1906872571"/>
            <ac:picMk id="8" creationId="{073BA744-1CE0-42DF-20A6-4D31117BD3D3}"/>
          </ac:picMkLst>
        </pc:picChg>
      </pc:sldChg>
      <pc:sldChg chg="addSp modSp add del mod">
        <pc:chgData name="TEJA BONIGALA" userId="ba700532e908145f" providerId="LiveId" clId="{E0B0C980-DC77-439B-AE14-E7AE1CDCEC97}" dt="2024-10-04T11:48:31.990" v="3210" actId="21"/>
        <pc:sldMkLst>
          <pc:docMk/>
          <pc:sldMk cId="2429963739" sldId="1906872572"/>
        </pc:sldMkLst>
        <pc:spChg chg="add mod">
          <ac:chgData name="TEJA BONIGALA" userId="ba700532e908145f" providerId="LiveId" clId="{E0B0C980-DC77-439B-AE14-E7AE1CDCEC97}" dt="2024-10-04T11:48:31.990" v="3210" actId="21"/>
          <ac:spMkLst>
            <pc:docMk/>
            <pc:sldMk cId="2429963739" sldId="1906872572"/>
            <ac:spMk id="2" creationId="{76FC5D3E-EE7E-28C8-DC68-BEDC19F71CC6}"/>
          </ac:spMkLst>
        </pc:spChg>
      </pc:sldChg>
      <pc:sldChg chg="addSp modSp mod ord modAnim">
        <pc:chgData name="TEJA BONIGALA" userId="ba700532e908145f" providerId="LiveId" clId="{E0B0C980-DC77-439B-AE14-E7AE1CDCEC97}" dt="2024-10-05T13:37:19.356" v="3310" actId="14100"/>
        <pc:sldMkLst>
          <pc:docMk/>
          <pc:sldMk cId="790653240" sldId="1906872586"/>
        </pc:sldMkLst>
        <pc:picChg chg="add mod">
          <ac:chgData name="TEJA BONIGALA" userId="ba700532e908145f" providerId="LiveId" clId="{E0B0C980-DC77-439B-AE14-E7AE1CDCEC97}" dt="2024-10-05T13:37:19.356" v="3310" actId="14100"/>
          <ac:picMkLst>
            <pc:docMk/>
            <pc:sldMk cId="790653240" sldId="1906872586"/>
            <ac:picMk id="2" creationId="{D962C275-151A-2367-6E26-8F5D3A03E01C}"/>
          </ac:picMkLst>
        </pc:picChg>
      </pc:sldChg>
      <pc:sldMasterChg chg="delSldLayout">
        <pc:chgData name="TEJA BONIGALA" userId="ba700532e908145f" providerId="LiveId" clId="{E0B0C980-DC77-439B-AE14-E7AE1CDCEC97}" dt="2024-10-05T16:10:17.020" v="3375" actId="2696"/>
        <pc:sldMasterMkLst>
          <pc:docMk/>
          <pc:sldMasterMk cId="2056916821" sldId="2147483818"/>
        </pc:sldMasterMkLst>
        <pc:sldLayoutChg chg="del">
          <pc:chgData name="TEJA BONIGALA" userId="ba700532e908145f" providerId="LiveId" clId="{E0B0C980-DC77-439B-AE14-E7AE1CDCEC97}" dt="2024-10-05T16:10:17.020" v="3375" actId="2696"/>
          <pc:sldLayoutMkLst>
            <pc:docMk/>
            <pc:sldMasterMk cId="2056916821" sldId="2147483818"/>
            <pc:sldLayoutMk cId="3520248303" sldId="214748384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Regular" panose="020B050303020206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Regular" panose="020B0503030202060203" pitchFamily="34" charset="0"/>
              </a:defRPr>
            </a:lvl1pPr>
          </a:lstStyle>
          <a:p>
            <a:fld id="{1DE7078C-3525-4C9B-BF62-C9FD13B9A875}" type="datetimeFigureOut">
              <a:rPr lang="en-US" smtClean="0"/>
              <a:pPr/>
              <a:t>10/5/2024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Regular" panose="020B050303020206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Regular" panose="020B0503030202060203" pitchFamily="34" charset="0"/>
              </a:defRPr>
            </a:lvl1pPr>
          </a:lstStyle>
          <a:p>
            <a:fld id="{436E8A87-18DA-4CCE-A8C2-BDBC489258C6}" type="slidenum">
              <a:rPr lang="en-US" smtClean="0"/>
              <a:pPr/>
              <a:t>‹#›</a:t>
            </a:fld>
            <a:endParaRPr lang="en-US"/>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Regular" panose="020B0503030202060203"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5.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 Id="rId5" Type="http://schemas.openxmlformats.org/officeDocument/2006/relationships/image" Target="../media/image1.png"/><Relationship Id="rId4"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a:t>Add image here</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algn="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434423322"/>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043245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Regular"/>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Regular"/>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1489589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541564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F314A7-305B-4E0B-96B7-5B0949118DB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3451885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F314A7-305B-4E0B-96B7-5B0949118DB0}" type="datetimeFigureOut">
              <a:rPr lang="en-IN" smtClean="0"/>
              <a:t>05-10-2024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010862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F314A7-305B-4E0B-96B7-5B0949118DB0}" type="datetimeFigureOut">
              <a:rPr lang="en-IN" smtClean="0"/>
              <a:t>05-10-2024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5141436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F314A7-305B-4E0B-96B7-5B0949118DB0}" type="datetimeFigureOut">
              <a:rPr lang="en-IN" smtClean="0"/>
              <a:t>05-10-2024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654980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314A7-305B-4E0B-96B7-5B0949118DB0}" type="datetimeFigureOut">
              <a:rPr lang="en-IN" smtClean="0"/>
              <a:t>05-10-2024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48018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314A7-305B-4E0B-96B7-5B0949118DB0}" type="datetimeFigureOut">
              <a:rPr lang="en-IN" smtClean="0"/>
              <a:t>05-10-2024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14310395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314A7-305B-4E0B-96B7-5B0949118DB0}" type="datetimeFigureOut">
              <a:rPr lang="en-IN" smtClean="0"/>
              <a:t>05-10-2024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357005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Tree>
    <p:extLst>
      <p:ext uri="{BB962C8B-B14F-4D97-AF65-F5344CB8AC3E}">
        <p14:creationId xmlns:p14="http://schemas.microsoft.com/office/powerpoint/2010/main" val="3041730969"/>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2773787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5477297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tandard slide_no bullets">
    <p:spTree>
      <p:nvGrpSpPr>
        <p:cNvPr id="1" name=""/>
        <p:cNvGrpSpPr/>
        <p:nvPr/>
      </p:nvGrpSpPr>
      <p:grpSpPr>
        <a:xfrm>
          <a:off x="0" y="0"/>
          <a:ext cx="0" cy="0"/>
          <a:chOff x="0" y="0"/>
          <a:chExt cx="0" cy="0"/>
        </a:xfrm>
      </p:grpSpPr>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Tree>
    <p:extLst>
      <p:ext uri="{BB962C8B-B14F-4D97-AF65-F5344CB8AC3E}">
        <p14:creationId xmlns:p14="http://schemas.microsoft.com/office/powerpoint/2010/main" val="13926254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Tree>
    <p:extLst>
      <p:ext uri="{BB962C8B-B14F-4D97-AF65-F5344CB8AC3E}">
        <p14:creationId xmlns:p14="http://schemas.microsoft.com/office/powerpoint/2010/main" val="3275332922"/>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246921004"/>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718961738"/>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Blank">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Welcome</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6D546AA4-146F-4349-A95C-2FE9F58C88E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107795727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EF6557B-1FAD-4B21-979D-AF32AE2ABE3A}"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Saturday, October 5, 2024</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latin typeface="Graphik"/>
                <a:ea typeface="+mn-ea"/>
                <a:cs typeface="+mn-cs"/>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latin typeface="Graphik"/>
              <a:ea typeface="+mn-ea"/>
              <a:cs typeface="+mn-cs"/>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18905420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84C2CB2-4FB2-4965-A2E7-4A3640116F06}"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Saturday, October 5, 2024</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966258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95525D8-8C3D-4FEA-A4F3-A7048ED97C11}"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Saturday, October 5, 2024</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6643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20623877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4202F806-53EB-4AFB-B0F7-2A7BC4E5136F}" type="datetime2">
              <a:rPr lang="en-US" smtClean="0"/>
              <a:t>Saturday, October 5, 2024</a:t>
            </a:fld>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502030-B187-FE51-4FE0-32C86C0F52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608415464"/>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ayout_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180535"/>
      </p:ext>
    </p:extLst>
  </p:cSld>
  <p:clrMapOvr>
    <a:masterClrMapping/>
  </p:clrMapOvr>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ntro – Full-bleed">
    <p:bg>
      <p:bgRef idx="1001">
        <a:schemeClr val="bg1"/>
      </p:bgRef>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DE0A3BC1-0AEE-4CB4-B4CD-8EE1F2C12BD8}"/>
              </a:ext>
            </a:extLst>
          </p:cNvPr>
          <p:cNvSpPr>
            <a:spLocks noGrp="1"/>
          </p:cNvSpPr>
          <p:nvPr>
            <p:ph type="pic" sz="quarter" idx="17" hasCustomPrompt="1"/>
          </p:nvPr>
        </p:nvSpPr>
        <p:spPr>
          <a:xfrm>
            <a:off x="0" y="0"/>
            <a:ext cx="12192001" cy="6858000"/>
          </a:xfrm>
          <a:prstGeom prst="rect">
            <a:avLst/>
          </a:prstGeom>
          <a:solidFill>
            <a:schemeClr val="tx1">
              <a:lumMod val="85000"/>
            </a:schemeClr>
          </a:solidFill>
        </p:spPr>
        <p:txBody>
          <a:bodyPr lIns="720000" tIns="0" rIns="720000" bIns="900000" anchor="ctr" anchorCtr="0"/>
          <a:lstStyle>
            <a:lvl1pPr algn="l">
              <a:spcBef>
                <a:spcPts val="0"/>
              </a:spcBef>
              <a:defRPr sz="1600" b="0" cap="none" baseline="0">
                <a:latin typeface="+mn-lt"/>
              </a:defRPr>
            </a:lvl1pPr>
          </a:lstStyle>
          <a:p>
            <a:r>
              <a:rPr lang="en-US"/>
              <a:t>Click on the icon to insert image </a:t>
            </a:r>
            <a:br>
              <a:rPr lang="en-US"/>
            </a:br>
            <a:r>
              <a:rPr lang="en-US"/>
              <a:t>in placeholder and use the crop tool </a:t>
            </a:r>
            <a:br>
              <a:rPr lang="en-US"/>
            </a:br>
            <a:r>
              <a:rPr lang="en-US"/>
              <a:t>to adjust the image cropping</a:t>
            </a:r>
          </a:p>
        </p:txBody>
      </p:sp>
      <p:sp>
        <p:nvSpPr>
          <p:cNvPr id="5" name="Slide Number Placeholder 4">
            <a:extLst>
              <a:ext uri="{FF2B5EF4-FFF2-40B4-BE49-F238E27FC236}">
                <a16:creationId xmlns:a16="http://schemas.microsoft.com/office/drawing/2014/main" id="{D2ABDFE8-15BE-4A34-B9AD-FF8BB2C45945}"/>
              </a:ext>
            </a:extLst>
          </p:cNvPr>
          <p:cNvSpPr>
            <a:spLocks noGrp="1"/>
          </p:cNvSpPr>
          <p:nvPr>
            <p:ph type="sldNum" sz="quarter" idx="39"/>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840014860"/>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691678955"/>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38716351-8A5C-C24E-A6A1-CACE96537980}"/>
              </a:ext>
            </a:extLst>
          </p:cNvPr>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marL="0" marR="0" indent="0" algn="l" defTabSz="914400" rtl="0" eaLnBrk="1" fontAlgn="auto" latinLnBrk="0" hangingPunct="1">
              <a:lnSpc>
                <a:spcPct val="100000"/>
              </a:lnSpc>
              <a:spcBef>
                <a:spcPts val="0"/>
              </a:spcBef>
              <a:spcAft>
                <a:spcPts val="0"/>
              </a:spcAft>
              <a:buClrTx/>
              <a:buSzTx/>
              <a:buFontTx/>
              <a:buNone/>
              <a:tabLst/>
              <a:defRPr sz="1000" b="0" i="0">
                <a:solidFill>
                  <a:schemeClr val="tx1"/>
                </a:solidFill>
                <a:latin typeface="Graphik Medium" panose="020B0503030202060203" pitchFamily="34" charset="77"/>
              </a:defRPr>
            </a:lvl1pPr>
          </a:lstStyle>
          <a:p>
            <a:r>
              <a:rPr lang="en-US"/>
              <a:t>Accenture Technology</a:t>
            </a:r>
          </a:p>
        </p:txBody>
      </p:sp>
      <p:sp>
        <p:nvSpPr>
          <p:cNvPr id="9" name="Slide Number Placeholder 5">
            <a:extLst>
              <a:ext uri="{FF2B5EF4-FFF2-40B4-BE49-F238E27FC236}">
                <a16:creationId xmlns:a16="http://schemas.microsoft.com/office/drawing/2014/main" id="{352EC77F-93A5-4A4D-8297-C65711D66D37}"/>
              </a:ext>
            </a:extLst>
          </p:cNvPr>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b="0" i="0">
                <a:solidFill>
                  <a:schemeClr val="tx1"/>
                </a:solidFill>
                <a:latin typeface="Graphik Medium"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2012607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lank with footer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FA7DEB-5394-E04A-A808-328A7ED8CE7B}"/>
              </a:ext>
            </a:extLst>
          </p:cNvPr>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marL="0" marR="0" indent="0" algn="l" defTabSz="914400" rtl="0" eaLnBrk="1" fontAlgn="auto" latinLnBrk="0" hangingPunct="1">
              <a:lnSpc>
                <a:spcPct val="100000"/>
              </a:lnSpc>
              <a:spcBef>
                <a:spcPts val="0"/>
              </a:spcBef>
              <a:spcAft>
                <a:spcPts val="0"/>
              </a:spcAft>
              <a:buClrTx/>
              <a:buSzTx/>
              <a:buFontTx/>
              <a:buNone/>
              <a:tabLst/>
              <a:defRPr sz="1000" b="0" i="0">
                <a:solidFill>
                  <a:schemeClr val="bg1"/>
                </a:solidFill>
                <a:latin typeface="Graphik Medium" panose="020B0503030202060203" pitchFamily="34" charset="77"/>
              </a:defRPr>
            </a:lvl1pPr>
          </a:lstStyle>
          <a:p>
            <a:r>
              <a:rPr lang="en-US"/>
              <a:t>Accenture Technology</a:t>
            </a:r>
          </a:p>
        </p:txBody>
      </p:sp>
      <p:sp>
        <p:nvSpPr>
          <p:cNvPr id="6" name="Slide Number Placeholder 5">
            <a:extLst>
              <a:ext uri="{FF2B5EF4-FFF2-40B4-BE49-F238E27FC236}">
                <a16:creationId xmlns:a16="http://schemas.microsoft.com/office/drawing/2014/main" id="{68DDAD29-8AA2-9B45-B910-CBD64DD61272}"/>
              </a:ext>
            </a:extLst>
          </p:cNvPr>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b="0" i="0">
                <a:solidFill>
                  <a:schemeClr val="bg1"/>
                </a:solidFill>
                <a:latin typeface="Graphik Medium" panose="020B0503030202060203" pitchFamily="34" charset="77"/>
              </a:defRPr>
            </a:lvl1pPr>
          </a:lstStyle>
          <a:p>
            <a:fld id="{4F9AC08D-23A9-440E-BCB9-AA1E9877CC38}" type="slidenum">
              <a:rPr lang="en-US" smtClean="0"/>
              <a:pPr/>
              <a:t>‹#›</a:t>
            </a:fld>
            <a:endParaRPr lang="en-US"/>
          </a:p>
        </p:txBody>
      </p:sp>
      <p:sp>
        <p:nvSpPr>
          <p:cNvPr id="11" name="Rectangle 10">
            <a:extLst>
              <a:ext uri="{FF2B5EF4-FFF2-40B4-BE49-F238E27FC236}">
                <a16:creationId xmlns:a16="http://schemas.microsoft.com/office/drawing/2014/main" id="{0750F743-B639-E949-94FE-40B801E321B2}"/>
              </a:ext>
            </a:extLst>
          </p:cNvPr>
          <p:cNvSpPr/>
          <p:nvPr userDrawn="1"/>
        </p:nvSpPr>
        <p:spPr>
          <a:xfrm>
            <a:off x="6740487" y="1343752"/>
            <a:ext cx="139872" cy="446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BBE6852B-DA86-BD47-B022-8377D27CB737}"/>
              </a:ext>
            </a:extLst>
          </p:cNvPr>
          <p:cNvSpPr/>
          <p:nvPr userDrawn="1"/>
        </p:nvSpPr>
        <p:spPr>
          <a:xfrm>
            <a:off x="7140537" y="1345234"/>
            <a:ext cx="140012" cy="4398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1D11C0D0-DC27-A34A-8CEB-7CF73E1317AA}"/>
              </a:ext>
            </a:extLst>
          </p:cNvPr>
          <p:cNvSpPr/>
          <p:nvPr userDrawn="1"/>
        </p:nvSpPr>
        <p:spPr>
          <a:xfrm>
            <a:off x="7656300" y="1286162"/>
            <a:ext cx="150568" cy="4461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778454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6F1F-FA65-4EEB-BDF1-3ABAA12E286A}"/>
              </a:ext>
            </a:extLst>
          </p:cNvPr>
          <p:cNvSpPr>
            <a:spLocks noGrp="1"/>
          </p:cNvSpPr>
          <p:nvPr>
            <p:ph type="title" hasCustomPrompt="1"/>
          </p:nvPr>
        </p:nvSpPr>
        <p:spPr>
          <a:xfrm>
            <a:off x="219222" y="240215"/>
            <a:ext cx="10515600" cy="306635"/>
          </a:xfrm>
        </p:spPr>
        <p:txBody>
          <a:bodyPr lIns="0" tIns="0" rIns="0" bIns="0" anchor="t">
            <a:normAutofit/>
          </a:bodyPr>
          <a:lstStyle>
            <a:lvl1pPr>
              <a:defRPr sz="2400">
                <a:solidFill>
                  <a:srgbClr val="33CC33"/>
                </a:solidFill>
                <a:latin typeface="Graphik Black" panose="020B0A03030202060203"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25318A67-9B80-412E-9A41-C4F91B5470E8}"/>
              </a:ext>
            </a:extLst>
          </p:cNvPr>
          <p:cNvSpPr>
            <a:spLocks noGrp="1"/>
          </p:cNvSpPr>
          <p:nvPr>
            <p:ph type="sldNum" sz="quarter" idx="12"/>
          </p:nvPr>
        </p:nvSpPr>
        <p:spPr>
          <a:xfrm>
            <a:off x="9243647" y="6356350"/>
            <a:ext cx="2743200" cy="365125"/>
          </a:xfrm>
        </p:spPr>
        <p:txBody>
          <a:bodyPr/>
          <a:lstStyle/>
          <a:p>
            <a:fld id="{63FC6494-8DB7-494F-83AE-7187FC8A4273}" type="slidenum">
              <a:rPr lang="en-US" smtClean="0"/>
              <a:t>‹#›</a:t>
            </a:fld>
            <a:endParaRPr lang="en-US" dirty="0"/>
          </a:p>
        </p:txBody>
      </p:sp>
      <p:sp>
        <p:nvSpPr>
          <p:cNvPr id="15" name="TextBox 14">
            <a:extLst>
              <a:ext uri="{FF2B5EF4-FFF2-40B4-BE49-F238E27FC236}">
                <a16:creationId xmlns:a16="http://schemas.microsoft.com/office/drawing/2014/main" id="{495E9138-10C8-4D5C-96AF-BA283019769A}"/>
              </a:ext>
            </a:extLst>
          </p:cNvPr>
          <p:cNvSpPr txBox="1"/>
          <p:nvPr userDrawn="1"/>
        </p:nvSpPr>
        <p:spPr>
          <a:xfrm>
            <a:off x="3470816" y="6629400"/>
            <a:ext cx="5250368" cy="228599"/>
          </a:xfrm>
          <a:prstGeom prst="rect">
            <a:avLst/>
          </a:prstGeom>
        </p:spPr>
        <p:txBody>
          <a:bodyPr vert="horz" wrap="square" lIns="0" tIns="0" rIns="0" bIns="0" rtlCol="0" anchor="ctr">
            <a:noAutofit/>
          </a:bodyPr>
          <a:lstStyle/>
          <a:p>
            <a:pPr lvl="0" algn="ctr">
              <a:defRPr/>
            </a:pPr>
            <a:r>
              <a:rPr lang="en-US" sz="800" kern="0" dirty="0">
                <a:solidFill>
                  <a:srgbClr val="000000">
                    <a:lumMod val="65000"/>
                    <a:lumOff val="35000"/>
                  </a:srgbClr>
                </a:solidFill>
                <a:latin typeface="Graphik" panose="020B0503030202060203" pitchFamily="34" charset="0"/>
                <a:cs typeface="Arial" panose="020B0604020202020204" pitchFamily="34" charset="0"/>
              </a:rPr>
              <a:t>Copyright 2022 Accenture. All rights reserved. Accenture Confidential Information. Internal Use Only</a:t>
            </a:r>
            <a:endParaRPr kumimoji="0" lang="en-US" sz="800" i="0" u="none" strike="noStrike" kern="1200" cap="none" spc="0" normalizeH="0" baseline="0" noProof="0" dirty="0">
              <a:ln>
                <a:noFill/>
              </a:ln>
              <a:solidFill>
                <a:srgbClr val="000000"/>
              </a:solidFill>
              <a:effectLst/>
              <a:uLnTx/>
              <a:uFillTx/>
              <a:latin typeface="Graphik" panose="020B0503030202060203"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04CDE97-5B21-4B58-93AF-0B6CCB281B91}"/>
              </a:ext>
            </a:extLst>
          </p:cNvPr>
          <p:cNvSpPr>
            <a:spLocks noGrp="1"/>
          </p:cNvSpPr>
          <p:nvPr>
            <p:ph type="body" sz="quarter" idx="13" hasCustomPrompt="1"/>
          </p:nvPr>
        </p:nvSpPr>
        <p:spPr>
          <a:xfrm>
            <a:off x="219075" y="600260"/>
            <a:ext cx="10515600" cy="422275"/>
          </a:xfrm>
        </p:spPr>
        <p:txBody>
          <a:bodyPr vert="horz" lIns="0" tIns="0" rIns="0" bIns="0" rtlCol="0" anchor="t">
            <a:normAutofit/>
          </a:bodyPr>
          <a:lstStyle>
            <a:lvl1pPr>
              <a:defRPr lang="en-US" sz="1600" dirty="0" smtClean="0">
                <a:solidFill>
                  <a:srgbClr val="0070C0"/>
                </a:solidFill>
                <a:latin typeface="Graphik Black" panose="020B0A03030202060203" pitchFamily="34" charset="0"/>
                <a:ea typeface="+mj-ea"/>
                <a:cs typeface="+mj-cs"/>
              </a:defRPr>
            </a:lvl1pPr>
          </a:lstStyle>
          <a:p>
            <a:pPr marL="0" lvl="0">
              <a:spcBef>
                <a:spcPct val="0"/>
              </a:spcBef>
              <a:buNone/>
            </a:pPr>
            <a:r>
              <a:rPr lang="en-US" dirty="0"/>
              <a:t>EDIT MASTER TEXT STYLES</a:t>
            </a:r>
          </a:p>
        </p:txBody>
      </p:sp>
    </p:spTree>
    <p:extLst>
      <p:ext uri="{BB962C8B-B14F-4D97-AF65-F5344CB8AC3E}">
        <p14:creationId xmlns:p14="http://schemas.microsoft.com/office/powerpoint/2010/main" val="13782763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laybook/Le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DB20E-402F-4429-B44A-BCDD110E2DF6}"/>
              </a:ext>
            </a:extLst>
          </p:cNvPr>
          <p:cNvGrpSpPr/>
          <p:nvPr userDrawn="1"/>
        </p:nvGrpSpPr>
        <p:grpSpPr>
          <a:xfrm>
            <a:off x="1" y="-4488"/>
            <a:ext cx="12191065" cy="6862488"/>
            <a:chOff x="0" y="-3366"/>
            <a:chExt cx="9143299" cy="5146866"/>
          </a:xfrm>
        </p:grpSpPr>
        <p:sp>
          <p:nvSpPr>
            <p:cNvPr id="3" name="Rectangle">
              <a:extLst>
                <a:ext uri="{FF2B5EF4-FFF2-40B4-BE49-F238E27FC236}">
                  <a16:creationId xmlns:a16="http://schemas.microsoft.com/office/drawing/2014/main" id="{C6B6D226-A844-B141-A337-85FFBCFDE485}"/>
                </a:ext>
              </a:extLst>
            </p:cNvPr>
            <p:cNvSpPr/>
            <p:nvPr userDrawn="1"/>
          </p:nvSpPr>
          <p:spPr>
            <a:xfrm>
              <a:off x="0" y="-3366"/>
              <a:ext cx="9143299" cy="5146866"/>
            </a:xfrm>
            <a:prstGeom prst="rect">
              <a:avLst/>
            </a:prstGeom>
            <a:solidFill>
              <a:srgbClr val="F5F7F9"/>
            </a:solidFill>
            <a:ln w="12700">
              <a:miter lim="400000"/>
            </a:ln>
          </p:spPr>
          <p:txBody>
            <a:bodyPr lIns="0" tIns="0" rIns="0" bIns="0" anchor="ctr"/>
            <a:lstStyle/>
            <a:p>
              <a:pPr algn="l">
                <a:defRPr sz="3200" b="0">
                  <a:solidFill>
                    <a:srgbClr val="5E5E5E"/>
                  </a:solidFill>
                  <a:latin typeface="+mn-lt"/>
                  <a:ea typeface="+mn-ea"/>
                  <a:cs typeface="+mn-cs"/>
                  <a:sym typeface="Helvetica Neue Medium"/>
                </a:defRPr>
              </a:pPr>
              <a:endParaRPr lang="en-US" sz="1600" noProof="0"/>
            </a:p>
          </p:txBody>
        </p:sp>
        <p:sp>
          <p:nvSpPr>
            <p:cNvPr id="4" name="Rectangle">
              <a:extLst>
                <a:ext uri="{FF2B5EF4-FFF2-40B4-BE49-F238E27FC236}">
                  <a16:creationId xmlns:a16="http://schemas.microsoft.com/office/drawing/2014/main" id="{D989BA39-7EC6-294F-AF53-B7142E5CDB12}"/>
                </a:ext>
              </a:extLst>
            </p:cNvPr>
            <p:cNvSpPr/>
            <p:nvPr userDrawn="1"/>
          </p:nvSpPr>
          <p:spPr>
            <a:xfrm>
              <a:off x="189491" y="197168"/>
              <a:ext cx="8794630" cy="4593579"/>
            </a:xfrm>
            <a:prstGeom prst="rect">
              <a:avLst/>
            </a:prstGeom>
            <a:solidFill>
              <a:srgbClr val="FFFFFF"/>
            </a:solidFill>
            <a:ln w="12700">
              <a:miter lim="400000"/>
            </a:ln>
          </p:spPr>
          <p:txBody>
            <a:bodyPr lIns="0" tIns="0" rIns="0" bIns="0" anchor="ctr"/>
            <a:lstStyle/>
            <a:p>
              <a:pPr algn="l">
                <a:defRPr sz="3200" b="0">
                  <a:solidFill>
                    <a:srgbClr val="FFFFFF"/>
                  </a:solidFill>
                  <a:latin typeface="+mn-lt"/>
                  <a:ea typeface="+mn-ea"/>
                  <a:cs typeface="+mn-cs"/>
                  <a:sym typeface="Helvetica Neue Medium"/>
                </a:defRPr>
              </a:pPr>
              <a:endParaRPr lang="en-US" sz="1600" noProof="0"/>
            </a:p>
          </p:txBody>
        </p:sp>
      </p:grpSp>
      <p:sp>
        <p:nvSpPr>
          <p:cNvPr id="6" name="Copyright Ⓒ 2018 Accenture  All rights reserved">
            <a:extLst>
              <a:ext uri="{FF2B5EF4-FFF2-40B4-BE49-F238E27FC236}">
                <a16:creationId xmlns:a16="http://schemas.microsoft.com/office/drawing/2014/main" id="{8CACBDDE-75CD-C644-9B17-36349A723C74}"/>
              </a:ext>
            </a:extLst>
          </p:cNvPr>
          <p:cNvSpPr txBox="1"/>
          <p:nvPr/>
        </p:nvSpPr>
        <p:spPr>
          <a:xfrm>
            <a:off x="5688980" y="6565842"/>
            <a:ext cx="2324354" cy="1231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gn="l" defTabSz="1828800">
              <a:defRPr sz="1600" b="0">
                <a:solidFill>
                  <a:srgbClr val="5E5E5E"/>
                </a:solidFill>
                <a:latin typeface="Graphik Medium"/>
                <a:ea typeface="Graphik Medium"/>
                <a:cs typeface="Graphik Medium"/>
                <a:sym typeface="Graphik Medium"/>
              </a:defRPr>
            </a:lvl1pPr>
          </a:lstStyle>
          <a:p>
            <a:r>
              <a:rPr lang="en-US" sz="800" noProof="0" dirty="0"/>
              <a:t>Copyright Ⓒ 2022 Accenture  All rights reserved</a:t>
            </a:r>
          </a:p>
        </p:txBody>
      </p:sp>
      <p:sp>
        <p:nvSpPr>
          <p:cNvPr id="46" name="Textplatzhalter 45">
            <a:extLst>
              <a:ext uri="{FF2B5EF4-FFF2-40B4-BE49-F238E27FC236}">
                <a16:creationId xmlns:a16="http://schemas.microsoft.com/office/drawing/2014/main" id="{C198B9B7-3351-804E-9791-0F86BB11B974}"/>
              </a:ext>
            </a:extLst>
          </p:cNvPr>
          <p:cNvSpPr>
            <a:spLocks noGrp="1"/>
          </p:cNvSpPr>
          <p:nvPr>
            <p:ph type="body" sz="quarter" idx="12"/>
          </p:nvPr>
        </p:nvSpPr>
        <p:spPr>
          <a:xfrm>
            <a:off x="583757" y="515602"/>
            <a:ext cx="5880705" cy="182815"/>
          </a:xfrm>
          <a:prstGeom prst="rect">
            <a:avLst/>
          </a:prstGeom>
        </p:spPr>
        <p:txBody>
          <a:bodyPr>
            <a:noAutofit/>
          </a:bodyPr>
          <a:lstStyle>
            <a:lvl1pPr marL="0" indent="0">
              <a:buNone/>
              <a:defRPr kumimoji="0" lang="en-US" sz="1051" b="0" i="0" u="none" strike="noStrike" cap="none" spc="0" normalizeH="0" baseline="0" dirty="0">
                <a:ln>
                  <a:noFill/>
                </a:ln>
                <a:solidFill>
                  <a:srgbClr val="313131"/>
                </a:solidFill>
                <a:effectLst/>
                <a:uFillTx/>
                <a:latin typeface="Graphik Medium"/>
                <a:ea typeface="Graphik Medium"/>
                <a:cs typeface="Graphik Medium"/>
                <a:sym typeface="Helvetica Neue"/>
              </a:defRPr>
            </a:lvl1pPr>
          </a:lstStyle>
          <a:p>
            <a:endParaRPr lang="en-US" noProof="0"/>
          </a:p>
        </p:txBody>
      </p:sp>
      <p:sp>
        <p:nvSpPr>
          <p:cNvPr id="48" name="Textplatzhalter 47">
            <a:extLst>
              <a:ext uri="{FF2B5EF4-FFF2-40B4-BE49-F238E27FC236}">
                <a16:creationId xmlns:a16="http://schemas.microsoft.com/office/drawing/2014/main" id="{8B591B01-1140-A446-97B6-CB7450ED42D0}"/>
              </a:ext>
            </a:extLst>
          </p:cNvPr>
          <p:cNvSpPr>
            <a:spLocks noGrp="1"/>
          </p:cNvSpPr>
          <p:nvPr>
            <p:ph type="body" sz="quarter" idx="13"/>
          </p:nvPr>
        </p:nvSpPr>
        <p:spPr>
          <a:xfrm>
            <a:off x="583758" y="726500"/>
            <a:ext cx="11058137" cy="1201155"/>
          </a:xfrm>
          <a:prstGeom prst="rect">
            <a:avLst/>
          </a:prstGeom>
        </p:spPr>
        <p:txBody>
          <a:bodyPr anchor="t">
            <a:noAutofit/>
          </a:bodyPr>
          <a:lstStyle>
            <a:lvl1pPr marL="0" indent="0">
              <a:buNone/>
              <a:defRPr kumimoji="0" lang="en-US" sz="3200" b="0" i="0" u="none" strike="noStrike" cap="none" spc="0" normalizeH="0" baseline="0" dirty="0">
                <a:ln>
                  <a:noFill/>
                </a:ln>
                <a:solidFill>
                  <a:srgbClr val="313131"/>
                </a:solidFill>
                <a:effectLst/>
                <a:uFillTx/>
                <a:latin typeface="Graphik Extralight"/>
                <a:ea typeface="Graphik Extralight"/>
                <a:cs typeface="Graphik Extralight"/>
                <a:sym typeface="Helvetica Neue"/>
              </a:defRPr>
            </a:lvl1pPr>
          </a:lstStyle>
          <a:p>
            <a:endParaRPr lang="en-US" noProof="0" dirty="0"/>
          </a:p>
        </p:txBody>
      </p:sp>
      <p:sp>
        <p:nvSpPr>
          <p:cNvPr id="70" name="Textfeld 69">
            <a:extLst>
              <a:ext uri="{FF2B5EF4-FFF2-40B4-BE49-F238E27FC236}">
                <a16:creationId xmlns:a16="http://schemas.microsoft.com/office/drawing/2014/main" id="{74F9075F-C7D3-C945-95B7-DC8B159B600D}"/>
              </a:ext>
            </a:extLst>
          </p:cNvPr>
          <p:cNvSpPr txBox="1"/>
          <p:nvPr userDrawn="1"/>
        </p:nvSpPr>
        <p:spPr>
          <a:xfrm>
            <a:off x="11641895" y="6555881"/>
            <a:ext cx="411480" cy="174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40" rtl="0" fontAlgn="auto" latinLnBrk="0" hangingPunct="0">
              <a:lnSpc>
                <a:spcPct val="100000"/>
              </a:lnSpc>
              <a:spcBef>
                <a:spcPts val="0"/>
              </a:spcBef>
              <a:spcAft>
                <a:spcPts val="0"/>
              </a:spcAft>
              <a:buClrTx/>
              <a:buSzTx/>
              <a:buFontTx/>
              <a:buNone/>
              <a:tabLst/>
            </a:pPr>
            <a:fld id="{62C197D3-294B-0846-B7D0-AC071D2CBE2F}" type="slidenum">
              <a:rPr kumimoji="0" lang="en-US" sz="800" b="0" i="0" u="none" strike="noStrike" cap="none" spc="0" normalizeH="0" baseline="0" smtClean="0">
                <a:ln>
                  <a:noFill/>
                </a:ln>
                <a:solidFill>
                  <a:srgbClr val="000000"/>
                </a:solidFill>
                <a:effectLst/>
                <a:uFillTx/>
                <a:latin typeface="Graphik" panose="020B0503030202060203" pitchFamily="34" charset="77"/>
                <a:ea typeface="Helvetica Neue Light"/>
                <a:cs typeface="Helvetica Neue"/>
                <a:sym typeface="Helvetica Neue"/>
              </a:rPr>
              <a:pPr marL="0" marR="0" indent="0" algn="ctr" defTabSz="412740"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rgbClr val="000000"/>
              </a:solidFill>
              <a:effectLst/>
              <a:uFillTx/>
              <a:latin typeface="Graphik" panose="020B0503030202060203" pitchFamily="34" charset="77"/>
              <a:ea typeface="Helvetica Neue Light"/>
              <a:cs typeface="Helvetica Neue"/>
              <a:sym typeface="Helvetica Neue"/>
            </a:endParaRPr>
          </a:p>
        </p:txBody>
      </p:sp>
      <p:pic>
        <p:nvPicPr>
          <p:cNvPr id="14" name="Grafik 13">
            <a:extLst>
              <a:ext uri="{FF2B5EF4-FFF2-40B4-BE49-F238E27FC236}">
                <a16:creationId xmlns:a16="http://schemas.microsoft.com/office/drawing/2014/main" id="{31462AE7-3669-354B-9330-98F8761FD9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66914" y="6465311"/>
            <a:ext cx="733863" cy="314192"/>
          </a:xfrm>
          <a:prstGeom prst="rect">
            <a:avLst/>
          </a:prstGeom>
        </p:spPr>
      </p:pic>
    </p:spTree>
    <p:extLst>
      <p:ext uri="{BB962C8B-B14F-4D97-AF65-F5344CB8AC3E}">
        <p14:creationId xmlns:p14="http://schemas.microsoft.com/office/powerpoint/2010/main" val="2154607412"/>
      </p:ext>
    </p:extLst>
  </p:cSld>
  <p:clrMapOvr>
    <a:masterClrMapping/>
  </p:clrMapOvr>
  <p:transition spd="med"/>
  <p:extLst>
    <p:ext uri="{DCECCB84-F9BA-43D5-87BE-67443E8EF086}">
      <p15:sldGuideLst xmlns:p15="http://schemas.microsoft.com/office/powerpoint/2012/main">
        <p15:guide id="1" orient="horz" pos="1033">
          <p15:clr>
            <a:srgbClr val="FBAE40"/>
          </p15:clr>
        </p15:guide>
        <p15:guide id="2" orient="horz" pos="2938">
          <p15:clr>
            <a:srgbClr val="FBAE40"/>
          </p15:clr>
        </p15:guide>
        <p15:guide id="3" pos="269">
          <p15:clr>
            <a:srgbClr val="FBAE40"/>
          </p15:clr>
        </p15:guide>
        <p15:guide id="4" pos="5499">
          <p15:clr>
            <a:srgbClr val="FBAE40"/>
          </p15:clr>
        </p15:guide>
        <p15:guide id="5" pos="28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ullets Opt 1">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690079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AFBD-8268-6E4E-B726-58CFB16052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F82312-3184-8349-A074-E375B37B5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FC512A5-A4BF-F04E-9728-A4BCE2E07F3C}"/>
              </a:ext>
            </a:extLst>
          </p:cNvPr>
          <p:cNvSpPr>
            <a:spLocks noGrp="1"/>
          </p:cNvSpPr>
          <p:nvPr>
            <p:ph type="dt" sz="half" idx="10"/>
          </p:nvPr>
        </p:nvSpPr>
        <p:spPr/>
        <p:txBody>
          <a:bodyPr/>
          <a:lstStyle/>
          <a:p>
            <a:fld id="{16D56AAA-2B22-9448-A19B-5118FC26E10B}" type="datetimeFigureOut">
              <a:rPr lang="en-US" smtClean="0"/>
              <a:t>10/5/2024</a:t>
            </a:fld>
            <a:endParaRPr lang="en-US"/>
          </a:p>
        </p:txBody>
      </p:sp>
      <p:sp>
        <p:nvSpPr>
          <p:cNvPr id="5" name="Footer Placeholder 4">
            <a:extLst>
              <a:ext uri="{FF2B5EF4-FFF2-40B4-BE49-F238E27FC236}">
                <a16:creationId xmlns:a16="http://schemas.microsoft.com/office/drawing/2014/main" id="{5F01ACDA-90AD-DF4E-B1C9-3175F6A31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C3B2B-4BD8-8B4A-A487-317A72600304}"/>
              </a:ext>
            </a:extLst>
          </p:cNvPr>
          <p:cNvSpPr>
            <a:spLocks noGrp="1"/>
          </p:cNvSpPr>
          <p:nvPr>
            <p:ph type="sldNum" sz="quarter" idx="12"/>
          </p:nvPr>
        </p:nvSpPr>
        <p:spPr/>
        <p:txBody>
          <a:bodyPr/>
          <a:lstStyle/>
          <a:p>
            <a:fld id="{BC1FC613-4EEB-CC4B-B0A4-9C18D7586DEA}" type="slidenum">
              <a:rPr lang="en-US" smtClean="0"/>
              <a:t>‹#›</a:t>
            </a:fld>
            <a:endParaRPr lang="en-US"/>
          </a:p>
        </p:txBody>
      </p:sp>
    </p:spTree>
    <p:extLst>
      <p:ext uri="{BB962C8B-B14F-4D97-AF65-F5344CB8AC3E}">
        <p14:creationId xmlns:p14="http://schemas.microsoft.com/office/powerpoint/2010/main" val="385556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6074C878-35E6-4631-95D1-AE66D6398682}" type="datetime2">
              <a:rPr lang="en-US" smtClean="0"/>
              <a:t>Saturday, October 5, 2024</a:t>
            </a:fld>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369776" y="1597537"/>
            <a:ext cx="4395264" cy="3523001"/>
          </a:xfrm>
          <a:prstGeom prst="rect">
            <a:avLst/>
          </a:prstGeom>
        </p:spPr>
        <p:txBody>
          <a:bodyPr tIns="0" bIns="0" anchor="b">
            <a:normAutofit/>
          </a:bodyPr>
          <a:lstStyle>
            <a:lvl1pPr>
              <a:lnSpc>
                <a:spcPct val="70000"/>
              </a:lnSpc>
              <a:defRPr sz="7200">
                <a:solidFill>
                  <a:schemeClr val="accent1"/>
                </a:solidFill>
              </a:defRPr>
            </a:lvl1pPr>
            <a:lvl2pPr>
              <a:defRPr sz="6000"/>
            </a:lvl2pPr>
            <a:lvl3pPr>
              <a:defRPr sz="6000"/>
            </a:lvl3pPr>
            <a:lvl4pPr>
              <a:defRPr sz="6000"/>
            </a:lvl4pPr>
            <a:lvl5pPr>
              <a:defRPr sz="6000"/>
            </a:lvl5pPr>
          </a:lstStyle>
          <a:p>
            <a:pPr lvl="0"/>
            <a:r>
              <a:rPr lang="en-US"/>
              <a:t>Agenda</a:t>
            </a:r>
          </a:p>
        </p:txBody>
      </p:sp>
    </p:spTree>
    <p:extLst>
      <p:ext uri="{BB962C8B-B14F-4D97-AF65-F5344CB8AC3E}">
        <p14:creationId xmlns:p14="http://schemas.microsoft.com/office/powerpoint/2010/main" val="1385746738"/>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 Master text styles</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591697647"/>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132910641"/>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838034199"/>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1003807"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3746803"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6600432"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9343428"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663693"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6288001"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1074465457"/>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p:nvSpPr>
        <p:spPr>
          <a:xfrm>
            <a:off x="1" y="1928174"/>
            <a:ext cx="12191998" cy="44052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4802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4445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4802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4445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4802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4445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71317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60960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71317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60960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71317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60960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510526391"/>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p:nvSpPr>
        <p:spPr>
          <a:xfrm>
            <a:off x="1" y="1754996"/>
            <a:ext cx="12191998" cy="45784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381001"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381000"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380999"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6103436"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6103435"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6103434"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1966238725"/>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1882765419"/>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381000"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381000"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3243456"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3243456"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6105912"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6105912"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8968368"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8968368"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733038004"/>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1147889"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15262"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482635"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150007"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989295"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3656667"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6324039"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8991412"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Tree>
    <p:extLst>
      <p:ext uri="{BB962C8B-B14F-4D97-AF65-F5344CB8AC3E}">
        <p14:creationId xmlns:p14="http://schemas.microsoft.com/office/powerpoint/2010/main" val="304036785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Saturday, October 5, 2024</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756647"/>
            <a:ext cx="11430000" cy="3404441"/>
          </a:xfrm>
        </p:spPr>
        <p:txBody>
          <a:bodyPr anchor="ctr">
            <a:normAutofit/>
          </a:bodyPr>
          <a:lstStyle>
            <a:lvl1pPr algn="ctr">
              <a:defRPr sz="1200" b="0">
                <a:latin typeface="+mn-lt"/>
              </a:defRPr>
            </a:lvl1pPr>
          </a:lstStyle>
          <a:p>
            <a:r>
              <a:rPr lang="en-US" dirty="0"/>
              <a:t>Click icon to add table</a:t>
            </a:r>
            <a:endParaRPr lang="en-GB" dirty="0"/>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381000" y="1943955"/>
            <a:ext cx="11430000" cy="631158"/>
          </a:xfrm>
        </p:spPr>
        <p:txBody>
          <a:bodyPr wrap="square" tIns="0" bIns="0">
            <a:normAutofit/>
          </a:bodyPr>
          <a:lstStyle>
            <a:lvl1pPr algn="l">
              <a:lnSpc>
                <a:spcPct val="100000"/>
              </a:lnSpc>
              <a:spcBef>
                <a:spcPts val="0"/>
              </a:spcBef>
              <a:spcAft>
                <a:spcPts val="0"/>
              </a:spcAft>
              <a:defRPr lang="en-US" sz="18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2829643115"/>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200" b="0">
                <a:latin typeface="+mn-lt"/>
              </a:defRPr>
            </a:lvl1pPr>
          </a:lstStyle>
          <a:p>
            <a:r>
              <a:rPr lang="en-US" dirty="0"/>
              <a:t>Click icon to add table</a:t>
            </a:r>
            <a:endParaRPr lang="en-GB" dirty="0"/>
          </a:p>
        </p:txBody>
      </p:sp>
    </p:spTree>
    <p:extLst>
      <p:ext uri="{BB962C8B-B14F-4D97-AF65-F5344CB8AC3E}">
        <p14:creationId xmlns:p14="http://schemas.microsoft.com/office/powerpoint/2010/main" val="120477224"/>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542021" y="1162878"/>
            <a:ext cx="8318714" cy="3761961"/>
          </a:xfrm>
        </p:spPr>
        <p:txBody>
          <a:bodyPr tIns="0" bIns="0" anchor="b">
            <a:normAutofit/>
          </a:bodyPr>
          <a:lstStyle>
            <a:lvl1pPr algn="l">
              <a:lnSpc>
                <a:spcPct val="75000"/>
              </a:lnSpc>
              <a:defRPr sz="8000" cap="none">
                <a:solidFill>
                  <a:schemeClr val="bg1"/>
                </a:solidFill>
              </a:defRPr>
            </a:lvl1pPr>
            <a:lvl2pPr>
              <a:defRPr sz="6000"/>
            </a:lvl2pPr>
            <a:lvl3pPr>
              <a:defRPr sz="6000"/>
            </a:lvl3pPr>
            <a:lvl4pPr>
              <a:defRPr sz="6000"/>
            </a:lvl4pPr>
            <a:lvl5pPr>
              <a:defRPr sz="60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542020" y="5034169"/>
            <a:ext cx="8318713" cy="1328521"/>
          </a:xfrm>
        </p:spPr>
        <p:txBody>
          <a:bodyPr tIns="0" bIns="0" anchor="t">
            <a:normAutofit/>
          </a:bodyPr>
          <a:lstStyle>
            <a:lvl1pPr algn="l">
              <a:lnSpc>
                <a:spcPct val="90000"/>
              </a:lnSpc>
              <a:defRPr sz="2400" b="0" cap="none">
                <a:solidFill>
                  <a:schemeClr val="bg1"/>
                </a:solidFill>
                <a:latin typeface="+mn-lt"/>
              </a:defRPr>
            </a:lvl1pPr>
            <a:lvl2pPr>
              <a:defRPr sz="6000"/>
            </a:lvl2pPr>
            <a:lvl3pPr>
              <a:defRPr sz="6000"/>
            </a:lvl3pPr>
            <a:lvl4pPr>
              <a:defRPr sz="6000"/>
            </a:lvl4pPr>
            <a:lvl5pPr>
              <a:defRPr sz="6000"/>
            </a:lvl5pPr>
          </a:lstStyle>
          <a:p>
            <a:pPr lvl="0"/>
            <a:r>
              <a:rPr lang="en-US"/>
              <a:t>Click to edit Master text styles</a:t>
            </a:r>
          </a:p>
        </p:txBody>
      </p:sp>
    </p:spTree>
    <p:extLst>
      <p:ext uri="{BB962C8B-B14F-4D97-AF65-F5344CB8AC3E}">
        <p14:creationId xmlns:p14="http://schemas.microsoft.com/office/powerpoint/2010/main" val="3955243959"/>
      </p:ext>
    </p:extLst>
  </p:cSld>
  <p:clrMapOvr>
    <a:masterClrMapping/>
  </p:clrMapOvr>
  <p:hf hdr="0" ftr="0" dt="0"/>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2375399707"/>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69165012"/>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7" name="Footer Placeholder 1">
            <a:extLst>
              <a:ext uri="{FF2B5EF4-FFF2-40B4-BE49-F238E27FC236}">
                <a16:creationId xmlns:a16="http://schemas.microsoft.com/office/drawing/2014/main" id="{77305F73-3F10-4781-AEC1-D21924227102}"/>
              </a:ext>
            </a:extLst>
          </p:cNvPr>
          <p:cNvSpPr txBox="1">
            <a:spLocks/>
          </p:cNvSpPr>
          <p:nvPr/>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dirty="0">
                <a:solidFill>
                  <a:schemeClr val="bg1">
                    <a:alpha val="50000"/>
                  </a:schemeClr>
                </a:solidFill>
              </a:rPr>
              <a:t>Copyright © 2020 Accenture. All rights reserved.</a:t>
            </a:r>
            <a:endParaRPr lang="en-AU" sz="800" dirty="0">
              <a:solidFill>
                <a:schemeClr val="bg1">
                  <a:alpha val="50000"/>
                </a:schemeClr>
              </a:solidFill>
            </a:endParaRPr>
          </a:p>
        </p:txBody>
      </p:sp>
    </p:spTree>
    <p:extLst>
      <p:ext uri="{BB962C8B-B14F-4D97-AF65-F5344CB8AC3E}">
        <p14:creationId xmlns:p14="http://schemas.microsoft.com/office/powerpoint/2010/main" val="3336929677"/>
      </p:ext>
    </p:extLst>
  </p:cSld>
  <p:clrMapOvr>
    <a:masterClrMapping/>
  </p:clrMapOvr>
  <p:hf hdr="0" ftr="0" dt="0"/>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Best Master 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F3EA-AEAF-C548-BD0C-AD254597237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DD816B7-92BE-DC41-81A1-B94823C5B247}"/>
              </a:ext>
            </a:extLst>
          </p:cNvPr>
          <p:cNvSpPr>
            <a:spLocks noGrp="1"/>
          </p:cNvSpPr>
          <p:nvPr>
            <p:ph sz="quarter" idx="10"/>
          </p:nvPr>
        </p:nvSpPr>
        <p:spPr>
          <a:xfrm>
            <a:off x="344488" y="1219200"/>
            <a:ext cx="11510962" cy="483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C4E4E6-DE9C-9B41-A230-03A839F777D8}"/>
              </a:ext>
            </a:extLst>
          </p:cNvPr>
          <p:cNvSpPr txBox="1">
            <a:spLocks/>
          </p:cNvSpPr>
          <p:nvPr/>
        </p:nvSpPr>
        <p:spPr>
          <a:xfrm>
            <a:off x="381002" y="6519009"/>
            <a:ext cx="5714999" cy="20637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2019 Accenture. All rights reserved.</a:t>
            </a:r>
          </a:p>
        </p:txBody>
      </p:sp>
    </p:spTree>
    <p:extLst>
      <p:ext uri="{BB962C8B-B14F-4D97-AF65-F5344CB8AC3E}">
        <p14:creationId xmlns:p14="http://schemas.microsoft.com/office/powerpoint/2010/main" val="3327685013"/>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Divider 1">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Footer Placeholder 6">
            <a:extLst>
              <a:ext uri="{FF2B5EF4-FFF2-40B4-BE49-F238E27FC236}">
                <a16:creationId xmlns:a16="http://schemas.microsoft.com/office/drawing/2014/main" id="{89318202-F5EF-4F94-A2FB-2820022F3F3D}"/>
              </a:ext>
            </a:extLst>
          </p:cNvPr>
          <p:cNvSpPr>
            <a:spLocks noGrp="1"/>
          </p:cNvSpPr>
          <p:nvPr>
            <p:ph type="ftr" sz="quarter" idx="17"/>
          </p:nvPr>
        </p:nvSpPr>
        <p:spPr>
          <a:xfrm>
            <a:off x="754226" y="6494041"/>
            <a:ext cx="5714999" cy="206375"/>
          </a:xfrm>
          <a:prstGeom prst="rect">
            <a:avLst/>
          </a:prstGeom>
        </p:spPr>
        <p:txBody>
          <a:bodyPr lIns="0"/>
          <a:lstStyle>
            <a:lvl1pPr>
              <a:defRPr sz="800">
                <a:solidFill>
                  <a:schemeClr val="bg1">
                    <a:alpha val="40000"/>
                  </a:schemeClr>
                </a:solidFill>
              </a:defRPr>
            </a:lvl1pPr>
          </a:lstStyle>
          <a:p>
            <a:r>
              <a:rPr lang="en-US" dirty="0"/>
              <a:t>Copyright © 2020 Accenture. All rights reserved.</a:t>
            </a:r>
          </a:p>
        </p:txBody>
      </p:sp>
      <p:pic>
        <p:nvPicPr>
          <p:cNvPr id="8" name="Picture 7" descr="A picture containing drawing, clock&#10;&#10;Description automatically generated">
            <a:extLst>
              <a:ext uri="{FF2B5EF4-FFF2-40B4-BE49-F238E27FC236}">
                <a16:creationId xmlns:a16="http://schemas.microsoft.com/office/drawing/2014/main" id="{3337CFDD-6A45-4B8B-A44A-81963DA234F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21915490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Saturday, October 5, 2024</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2522107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Saturday, October 5, 2024</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4897091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image" Target="../media/image1.pn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3.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5" Type="http://schemas.openxmlformats.org/officeDocument/2006/relationships/theme" Target="../theme/theme5.xml"/><Relationship Id="rId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image" Target="../media/image21.png"/><Relationship Id="rId3" Type="http://schemas.openxmlformats.org/officeDocument/2006/relationships/slideLayout" Target="../slideLayouts/slideLayout62.xml"/><Relationship Id="rId21" Type="http://schemas.openxmlformats.org/officeDocument/2006/relationships/image" Target="../media/image16.png"/><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20.pn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image" Target="../media/image15.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9.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image" Target="../media/image18.png"/><Relationship Id="rId10" Type="http://schemas.openxmlformats.org/officeDocument/2006/relationships/slideLayout" Target="../slideLayouts/slideLayout69.xml"/><Relationship Id="rId19" Type="http://schemas.openxmlformats.org/officeDocument/2006/relationships/theme" Target="../theme/theme6.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image" Target="../media/image17.png"/><Relationship Id="rId27"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Saturday, October 5, 2024</a:t>
            </a:fld>
            <a:endParaRPr lang="en-US"/>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42" r:id="rId4"/>
    <p:sldLayoutId id="2147483733" r:id="rId5"/>
    <p:sldLayoutId id="2147483730" r:id="rId6"/>
    <p:sldLayoutId id="2147483728" r:id="rId7"/>
    <p:sldLayoutId id="2147483743" r:id="rId8"/>
    <p:sldLayoutId id="2147483744" r:id="rId9"/>
    <p:sldLayoutId id="2147483724" r:id="rId10"/>
    <p:sldLayoutId id="2147483723" r:id="rId11"/>
    <p:sldLayoutId id="2147483725" r:id="rId12"/>
    <p:sldLayoutId id="2147483673" r:id="rId13"/>
    <p:sldLayoutId id="2147483653" r:id="rId14"/>
    <p:sldLayoutId id="2147483722" r:id="rId15"/>
    <p:sldLayoutId id="2147483693" r:id="rId16"/>
    <p:sldLayoutId id="2147483701" r:id="rId17"/>
    <p:sldLayoutId id="2147483668" r:id="rId18"/>
    <p:sldLayoutId id="2147483707" r:id="rId19"/>
    <p:sldLayoutId id="2147483714" r:id="rId20"/>
    <p:sldLayoutId id="2147483657" r:id="rId21"/>
    <p:sldLayoutId id="2147483679" r:id="rId22"/>
    <p:sldLayoutId id="2147483661" r:id="rId23"/>
    <p:sldLayoutId id="2147483678" r:id="rId24"/>
    <p:sldLayoutId id="2147483663" r:id="rId25"/>
    <p:sldLayoutId id="2147483688" r:id="rId26"/>
    <p:sldLayoutId id="2147483751" r:id="rId27"/>
    <p:sldLayoutId id="2147483655" r:id="rId28"/>
    <p:sldLayoutId id="2147483727" r:id="rId29"/>
    <p:sldLayoutId id="2147483740" r:id="rId30"/>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314A7-305B-4E0B-96B7-5B0949118DB0}" type="datetimeFigureOut">
              <a:rPr lang="en-IN" smtClean="0"/>
              <a:t>05-10-2024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A3DAB-CBFF-463B-9AA2-9E36431F8A67}" type="slidenum">
              <a:rPr lang="en-IN" smtClean="0"/>
              <a:t>‹#›</a:t>
            </a:fld>
            <a:endParaRPr lang="en-IN"/>
          </a:p>
        </p:txBody>
      </p:sp>
    </p:spTree>
    <p:extLst>
      <p:ext uri="{BB962C8B-B14F-4D97-AF65-F5344CB8AC3E}">
        <p14:creationId xmlns:p14="http://schemas.microsoft.com/office/powerpoint/2010/main" val="413168984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DCDE1A5-7B8C-446C-B047-DEF343C830D4}" type="datetime2">
              <a:rPr kumimoji="0" lang="en-US" sz="800" b="0" i="0" u="none" strike="noStrike" kern="1200" cap="none" spc="0" normalizeH="0" baseline="0" noProof="0" smtClean="0">
                <a:ln>
                  <a:noFill/>
                </a:ln>
                <a:solidFill>
                  <a:srgbClr val="000000">
                    <a:alpha val="7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Saturday, October 5, 2024</a:t>
            </a:fld>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381000" y="6206473"/>
            <a:ext cx="192024" cy="202328"/>
          </a:xfrm>
          <a:prstGeom prst="rect">
            <a:avLst/>
          </a:prstGeom>
        </p:spPr>
      </p:pic>
      <p:sp>
        <p:nvSpPr>
          <p:cNvPr id="12" name="TextBox 11">
            <a:extLst>
              <a:ext uri="{FF2B5EF4-FFF2-40B4-BE49-F238E27FC236}">
                <a16:creationId xmlns:a16="http://schemas.microsoft.com/office/drawing/2014/main" id="{918E1FC7-2070-C6D2-9539-8A395D566A2E}"/>
              </a:ext>
            </a:extLst>
          </p:cNvPr>
          <p:cNvSpPr txBox="1"/>
          <p:nvPr userDrawn="1"/>
        </p:nvSpPr>
        <p:spPr>
          <a:xfrm>
            <a:off x="8317890" y="620431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72F91400-851B-BCD8-B484-8AD24764356F}"/>
              </a:ext>
            </a:extLst>
          </p:cNvPr>
          <p:cNvSpPr txBox="1"/>
          <p:nvPr userDrawn="1"/>
        </p:nvSpPr>
        <p:spPr>
          <a:xfrm>
            <a:off x="11430000" y="6203026"/>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4" name="Slide Number Placeholder 6">
            <a:extLst>
              <a:ext uri="{FF2B5EF4-FFF2-40B4-BE49-F238E27FC236}">
                <a16:creationId xmlns:a16="http://schemas.microsoft.com/office/drawing/2014/main" id="{F61F0E23-B742-F8E2-EAD8-F20E434290FC}"/>
              </a:ext>
            </a:extLst>
          </p:cNvPr>
          <p:cNvSpPr>
            <a:spLocks noGrp="1"/>
          </p:cNvSpPr>
          <p:nvPr>
            <p:ph type="sldNum" sz="quarter" idx="4"/>
          </p:nvPr>
        </p:nvSpPr>
        <p:spPr>
          <a:xfrm>
            <a:off x="11429998" y="619923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104462408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8" r:id="rId4"/>
    <p:sldLayoutId id="2147483779" r:id="rId5"/>
    <p:sldLayoutId id="2147483780" r:id="rId6"/>
    <p:sldLayoutId id="2147483795" r:id="rId7"/>
    <p:sldLayoutId id="2147483796" r:id="rId8"/>
    <p:sldLayoutId id="2147483797" r:id="rId9"/>
    <p:sldLayoutId id="2147483802" r:id="rId10"/>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709424"/>
      </p:ext>
    </p:extLst>
  </p:cSld>
  <p:clrMap bg1="lt1" tx1="dk1" bg2="lt2" tx2="dk2" accent1="accent1" accent2="accent2" accent3="accent3" accent4="accent4" accent5="accent5" accent6="accent6" hlink="hlink" folHlink="folHlink"/>
  <p:sldLayoutIdLst>
    <p:sldLayoutId id="2147483804" r:id="rId1"/>
    <p:sldLayoutId id="2147483808" r:id="rId2"/>
  </p:sldLayoutIdLst>
  <p:hf hdr="0"/>
  <p:txStyles>
    <p:titleStyle>
      <a:lvl1pPr marL="0" indent="0" algn="l" defTabSz="914377" rtl="0" eaLnBrk="1" latinLnBrk="0" hangingPunct="1">
        <a:lnSpc>
          <a:spcPct val="70000"/>
        </a:lnSpc>
        <a:spcBef>
          <a:spcPct val="0"/>
        </a:spcBef>
        <a:buNone/>
        <a:defRPr sz="4000" b="1" i="0" kern="1200" cap="all" spc="-150" baseline="0">
          <a:solidFill>
            <a:schemeClr val="tx1"/>
          </a:solidFill>
          <a:latin typeface="Graphik Black" panose="020B0503030202060203" pitchFamily="34" charset="77"/>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39">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74">
          <p15:clr>
            <a:srgbClr val="F26B43"/>
          </p15:clr>
        </p15:guide>
        <p15:guide id="10" orient="horz" pos="4246">
          <p15:clr>
            <a:srgbClr val="F26B43"/>
          </p15:clr>
        </p15:guide>
        <p15:guide id="11" pos="3840">
          <p15:clr>
            <a:srgbClr val="F26B43"/>
          </p15:clr>
        </p15:guide>
        <p15:guide id="13" pos="2040">
          <p15:clr>
            <a:srgbClr val="F26B43"/>
          </p15:clr>
        </p15:guide>
        <p15:guide id="14" pos="7606">
          <p15:clr>
            <a:srgbClr val="F26B43"/>
          </p15:clr>
        </p15:guide>
        <p15:guide id="16" orient="horz" pos="74">
          <p15:clr>
            <a:srgbClr val="F26B43"/>
          </p15:clr>
        </p15:guide>
        <p15:guide id="17" orient="horz" pos="4104">
          <p15:clr>
            <a:srgbClr val="F26B43"/>
          </p15:clr>
        </p15:guide>
        <p15:guide id="18" pos="710">
          <p15:clr>
            <a:srgbClr val="F26B43"/>
          </p15:clr>
        </p15:guide>
        <p15:guide id="19" orient="horz" pos="1525">
          <p15:clr>
            <a:srgbClr val="F26B43"/>
          </p15:clr>
        </p15:guide>
        <p15:guide id="20" orient="horz" pos="2636">
          <p15:clr>
            <a:srgbClr val="F26B43"/>
          </p15:clr>
        </p15:guide>
        <p15:guide id="21" orient="horz" pos="3453">
          <p15:clr>
            <a:srgbClr val="F26B43"/>
          </p15:clr>
        </p15:guide>
        <p15:guide id="22" pos="13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dirty="0">
                <a:ln>
                  <a:noFill/>
                </a:ln>
                <a:solidFill>
                  <a:srgbClr val="000000"/>
                </a:solidFill>
                <a:effectLst/>
                <a:uLnTx/>
                <a:uFillTx/>
                <a:latin typeface="+mj-lt"/>
                <a:ea typeface="+mj-ea"/>
                <a:cs typeface="+mj-cs"/>
              </a:rPr>
              <a:t>Insert main title at 36pt, min 30pt</a:t>
            </a:r>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Footer Placeholder 6">
            <a:extLst>
              <a:ext uri="{FF2B5EF4-FFF2-40B4-BE49-F238E27FC236}">
                <a16:creationId xmlns:a16="http://schemas.microsoft.com/office/drawing/2014/main" id="{C898D3F2-5EC6-4985-85B5-4178882BCB8C}"/>
              </a:ext>
            </a:extLst>
          </p:cNvPr>
          <p:cNvSpPr>
            <a:spLocks noGrp="1"/>
          </p:cNvSpPr>
          <p:nvPr>
            <p:ph type="ftr" sz="quarter" idx="3"/>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9" name="Slide Number Placeholder 9">
            <a:extLst>
              <a:ext uri="{FF2B5EF4-FFF2-40B4-BE49-F238E27FC236}">
                <a16:creationId xmlns:a16="http://schemas.microsoft.com/office/drawing/2014/main" id="{50E54BBC-E15F-4274-9991-03B6F5BA42EC}"/>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87833419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381002" y="6519009"/>
            <a:ext cx="5714999" cy="206375"/>
          </a:xfrm>
          <a:prstGeom prst="rect">
            <a:avLst/>
          </a:prstGeom>
        </p:spPr>
        <p:txBody>
          <a:bodyPr/>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pic>
        <p:nvPicPr>
          <p:cNvPr id="7" name="Accenture_Technology" hidden="1">
            <a:extLst>
              <a:ext uri="{FF2B5EF4-FFF2-40B4-BE49-F238E27FC236}">
                <a16:creationId xmlns:a16="http://schemas.microsoft.com/office/drawing/2014/main" id="{7F561B55-4A32-431D-8BA4-1A51234302A5}"/>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8798" y="6243985"/>
            <a:ext cx="2024293" cy="333289"/>
          </a:xfrm>
          <a:prstGeom prst="rect">
            <a:avLst/>
          </a:prstGeom>
        </p:spPr>
      </p:pic>
      <p:pic>
        <p:nvPicPr>
          <p:cNvPr id="9" name="Accenture_Strategy" hidden="1">
            <a:extLst>
              <a:ext uri="{FF2B5EF4-FFF2-40B4-BE49-F238E27FC236}">
                <a16:creationId xmlns:a16="http://schemas.microsoft.com/office/drawing/2014/main" id="{C33EDD26-4BAD-4452-B33F-48241F98D591}"/>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45018" y="6243522"/>
            <a:ext cx="1728810" cy="328803"/>
          </a:xfrm>
          <a:prstGeom prst="rect">
            <a:avLst/>
          </a:prstGeom>
        </p:spPr>
      </p:pic>
      <p:pic>
        <p:nvPicPr>
          <p:cNvPr id="10" name="Accenture_Operations" hidden="1">
            <a:extLst>
              <a:ext uri="{FF2B5EF4-FFF2-40B4-BE49-F238E27FC236}">
                <a16:creationId xmlns:a16="http://schemas.microsoft.com/office/drawing/2014/main" id="{88E87CB4-5755-499D-91D5-9B8DF482A9E0}"/>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352728" y="6252513"/>
            <a:ext cx="1958068" cy="324500"/>
          </a:xfrm>
          <a:prstGeom prst="rect">
            <a:avLst/>
          </a:prstGeom>
        </p:spPr>
      </p:pic>
      <p:pic>
        <p:nvPicPr>
          <p:cNvPr id="11" name="Accenture_Mobility" hidden="1">
            <a:extLst>
              <a:ext uri="{FF2B5EF4-FFF2-40B4-BE49-F238E27FC236}">
                <a16:creationId xmlns:a16="http://schemas.microsoft.com/office/drawing/2014/main" id="{CADE9D37-50D3-4E92-9D49-2C716078D159}"/>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34963" y="6339423"/>
            <a:ext cx="2040630" cy="361414"/>
          </a:xfrm>
          <a:prstGeom prst="rect">
            <a:avLst/>
          </a:prstGeom>
        </p:spPr>
      </p:pic>
      <p:pic>
        <p:nvPicPr>
          <p:cNvPr id="12" name="Accenture_Interactive" hidden="1">
            <a:extLst>
              <a:ext uri="{FF2B5EF4-FFF2-40B4-BE49-F238E27FC236}">
                <a16:creationId xmlns:a16="http://schemas.microsoft.com/office/drawing/2014/main" id="{279B5443-5FDB-4D90-9C86-4ACF31740D66}"/>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338798" y="6341000"/>
            <a:ext cx="2041200" cy="360863"/>
          </a:xfrm>
          <a:prstGeom prst="rect">
            <a:avLst/>
          </a:prstGeom>
        </p:spPr>
      </p:pic>
      <p:pic>
        <p:nvPicPr>
          <p:cNvPr id="13" name="Accenture_Analytics" hidden="1">
            <a:extLst>
              <a:ext uri="{FF2B5EF4-FFF2-40B4-BE49-F238E27FC236}">
                <a16:creationId xmlns:a16="http://schemas.microsoft.com/office/drawing/2014/main" id="{7E3C0033-CE00-4F44-B4DA-32082D33C83C}"/>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338798" y="6338829"/>
            <a:ext cx="2023200" cy="362168"/>
          </a:xfrm>
          <a:prstGeom prst="rect">
            <a:avLst/>
          </a:prstGeom>
        </p:spPr>
      </p:pic>
      <p:pic>
        <p:nvPicPr>
          <p:cNvPr id="14" name="Accenture_Digital" hidden="1">
            <a:extLst>
              <a:ext uri="{FF2B5EF4-FFF2-40B4-BE49-F238E27FC236}">
                <a16:creationId xmlns:a16="http://schemas.microsoft.com/office/drawing/2014/main" id="{D9D2CA43-44F5-4DDC-AF71-4F5FDFF1B30C}"/>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36280" y="6246019"/>
            <a:ext cx="1545637" cy="331832"/>
          </a:xfrm>
          <a:prstGeom prst="rect">
            <a:avLst/>
          </a:prstGeom>
        </p:spPr>
      </p:pic>
      <p:pic>
        <p:nvPicPr>
          <p:cNvPr id="15" name="Accenture_Consulting" hidden="1">
            <a:extLst>
              <a:ext uri="{FF2B5EF4-FFF2-40B4-BE49-F238E27FC236}">
                <a16:creationId xmlns:a16="http://schemas.microsoft.com/office/drawing/2014/main" id="{3344A5AB-F329-4B8E-8006-34B6E40B0028}"/>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38799" y="6244783"/>
            <a:ext cx="1942440" cy="330692"/>
          </a:xfrm>
          <a:prstGeom prst="rect">
            <a:avLst/>
          </a:prstGeom>
        </p:spPr>
      </p:pic>
    </p:spTree>
    <p:extLst>
      <p:ext uri="{BB962C8B-B14F-4D97-AF65-F5344CB8AC3E}">
        <p14:creationId xmlns:p14="http://schemas.microsoft.com/office/powerpoint/2010/main" val="205691682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3" r:id="rId18"/>
  </p:sldLayoutIdLst>
  <p:hf hdr="0" ft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4.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8.xml"/><Relationship Id="rId5" Type="http://schemas.openxmlformats.org/officeDocument/2006/relationships/image" Target="../media/image33.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1289C-6471-8407-D70E-8BC6B015BF82}"/>
              </a:ext>
            </a:extLst>
          </p:cNvPr>
          <p:cNvSpPr>
            <a:spLocks noGrp="1"/>
          </p:cNvSpPr>
          <p:nvPr>
            <p:ph type="sldNum" sz="quarter" idx="17"/>
          </p:nvPr>
        </p:nvSpPr>
        <p:spPr/>
        <p:txBody>
          <a:bodyPr/>
          <a:lstStyle/>
          <a:p>
            <a:fld id="{4F9AC08D-23A9-440E-BCB9-AA1E9877CC38}" type="slidenum">
              <a:rPr lang="en-US" smtClean="0"/>
              <a:pPr/>
              <a:t>1</a:t>
            </a:fld>
            <a:endParaRPr lang="en-US" dirty="0"/>
          </a:p>
        </p:txBody>
      </p:sp>
      <p:grpSp>
        <p:nvGrpSpPr>
          <p:cNvPr id="8" name="Group 7">
            <a:extLst>
              <a:ext uri="{FF2B5EF4-FFF2-40B4-BE49-F238E27FC236}">
                <a16:creationId xmlns:a16="http://schemas.microsoft.com/office/drawing/2014/main" id="{121BBD29-0E0E-6B15-0BC4-4915D1E497F5}"/>
              </a:ext>
            </a:extLst>
          </p:cNvPr>
          <p:cNvGrpSpPr/>
          <p:nvPr/>
        </p:nvGrpSpPr>
        <p:grpSpPr>
          <a:xfrm>
            <a:off x="0" y="-290625"/>
            <a:ext cx="12187238" cy="7148079"/>
            <a:chOff x="0" y="-290625"/>
            <a:chExt cx="12187238" cy="7148079"/>
          </a:xfrm>
        </p:grpSpPr>
        <p:pic>
          <p:nvPicPr>
            <p:cNvPr id="3" name="Picture 2">
              <a:extLst>
                <a:ext uri="{FF2B5EF4-FFF2-40B4-BE49-F238E27FC236}">
                  <a16:creationId xmlns:a16="http://schemas.microsoft.com/office/drawing/2014/main" id="{DE0873A5-DBCB-B942-66C4-2B22CAD978E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87238" cy="6857454"/>
            </a:xfrm>
            <a:prstGeom prst="rect">
              <a:avLst/>
            </a:prstGeom>
          </p:spPr>
        </p:pic>
        <p:sp>
          <p:nvSpPr>
            <p:cNvPr id="4" name="TextBox 3">
              <a:extLst>
                <a:ext uri="{FF2B5EF4-FFF2-40B4-BE49-F238E27FC236}">
                  <a16:creationId xmlns:a16="http://schemas.microsoft.com/office/drawing/2014/main" id="{2373E049-2607-169C-B5BC-6597DBDDCCD9}"/>
                </a:ext>
              </a:extLst>
            </p:cNvPr>
            <p:cNvSpPr txBox="1"/>
            <p:nvPr/>
          </p:nvSpPr>
          <p:spPr>
            <a:xfrm>
              <a:off x="1023443" y="3369201"/>
              <a:ext cx="4064924" cy="849626"/>
            </a:xfrm>
            <a:prstGeom prst="rect">
              <a:avLst/>
            </a:prstGeom>
            <a:noFill/>
          </p:spPr>
          <p:txBody>
            <a:bodyPr wrap="square" lIns="0" tIns="0" rIns="0" bIns="0" rtlCol="0" anchor="t">
              <a:noAutofit/>
            </a:bodyPr>
            <a:lstStyle/>
            <a:p>
              <a:pPr defTabSz="228600">
                <a:spcAft>
                  <a:spcPts val="1200"/>
                </a:spcAft>
              </a:pPr>
              <a:r>
                <a:rPr lang="en-US" sz="2000" dirty="0">
                  <a:solidFill>
                    <a:schemeClr val="bg1"/>
                  </a:solidFill>
                  <a:latin typeface="Graphik Light" panose="020B0403030202060203" pitchFamily="34" charset="77"/>
                  <a:sym typeface="Graphik Regular"/>
                </a:rPr>
                <a:t>Harness Generative AI to develop innovative solutions that boost business and societal growth</a:t>
              </a:r>
              <a:endParaRPr lang="pl-PL" sz="2000" dirty="0">
                <a:solidFill>
                  <a:schemeClr val="bg1"/>
                </a:solidFill>
                <a:latin typeface="Graphik Light" panose="020B0403030202060203" pitchFamily="34" charset="77"/>
                <a:sym typeface="Graphik Regular"/>
              </a:endParaRPr>
            </a:p>
          </p:txBody>
        </p:sp>
        <p:sp>
          <p:nvSpPr>
            <p:cNvPr id="5" name="TextBox 4">
              <a:extLst>
                <a:ext uri="{FF2B5EF4-FFF2-40B4-BE49-F238E27FC236}">
                  <a16:creationId xmlns:a16="http://schemas.microsoft.com/office/drawing/2014/main" id="{1A7657AF-FA57-CBCA-376F-99450FA46052}"/>
                </a:ext>
              </a:extLst>
            </p:cNvPr>
            <p:cNvSpPr txBox="1"/>
            <p:nvPr/>
          </p:nvSpPr>
          <p:spPr>
            <a:xfrm>
              <a:off x="1023443" y="2215949"/>
              <a:ext cx="4064924" cy="849626"/>
            </a:xfrm>
            <a:prstGeom prst="rect">
              <a:avLst/>
            </a:prstGeom>
            <a:noFill/>
          </p:spPr>
          <p:txBody>
            <a:bodyPr wrap="square" lIns="0" tIns="0" rIns="0" bIns="0" rtlCol="0" anchor="t">
              <a:noAutofit/>
            </a:bodyPr>
            <a:lstStyle/>
            <a:p>
              <a:pPr defTabSz="228600">
                <a:lnSpc>
                  <a:spcPts val="3260"/>
                </a:lnSpc>
                <a:spcAft>
                  <a:spcPts val="1200"/>
                </a:spcAft>
              </a:pPr>
              <a:r>
                <a:rPr lang="en-IN" sz="3400" spc="-150" dirty="0">
                  <a:solidFill>
                    <a:schemeClr val="bg1"/>
                  </a:solidFill>
                  <a:latin typeface="Graphik Medium" panose="020B0503030202060203" pitchFamily="34" charset="77"/>
                </a:rPr>
                <a:t>Accenture Innovation Challenge</a:t>
              </a:r>
              <a:endParaRPr lang="pl-PL" sz="3400" spc="-150" dirty="0">
                <a:solidFill>
                  <a:schemeClr val="bg1"/>
                </a:solidFill>
                <a:latin typeface="Graphik Medium" panose="020B0503030202060203" pitchFamily="34" charset="77"/>
                <a:sym typeface="Graphik Regular"/>
              </a:endParaRPr>
            </a:p>
          </p:txBody>
        </p:sp>
        <p:sp>
          <p:nvSpPr>
            <p:cNvPr id="6" name="TextBox 5">
              <a:extLst>
                <a:ext uri="{FF2B5EF4-FFF2-40B4-BE49-F238E27FC236}">
                  <a16:creationId xmlns:a16="http://schemas.microsoft.com/office/drawing/2014/main" id="{5318D484-3896-AC67-A749-4BDB007642FC}"/>
                </a:ext>
              </a:extLst>
            </p:cNvPr>
            <p:cNvSpPr txBox="1"/>
            <p:nvPr/>
          </p:nvSpPr>
          <p:spPr>
            <a:xfrm>
              <a:off x="2264735" y="-290625"/>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7" name="Graphic 6">
              <a:extLst>
                <a:ext uri="{FF2B5EF4-FFF2-40B4-BE49-F238E27FC236}">
                  <a16:creationId xmlns:a16="http://schemas.microsoft.com/office/drawing/2014/main" id="{7561F617-CB08-F3CC-68CC-50A72E03313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6749" y="339492"/>
              <a:ext cx="493863" cy="542046"/>
            </a:xfrm>
            <a:prstGeom prst="rect">
              <a:avLst/>
            </a:prstGeom>
          </p:spPr>
        </p:pic>
      </p:grpSp>
    </p:spTree>
    <p:extLst>
      <p:ext uri="{BB962C8B-B14F-4D97-AF65-F5344CB8AC3E}">
        <p14:creationId xmlns:p14="http://schemas.microsoft.com/office/powerpoint/2010/main" val="278679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37827-E5D7-46FD-9143-ABFBF88A628E}"/>
              </a:ext>
            </a:extLst>
          </p:cNvPr>
          <p:cNvSpPr/>
          <p:nvPr/>
        </p:nvSpPr>
        <p:spPr>
          <a:xfrm>
            <a:off x="6771420" y="2488554"/>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Rectangle 23">
            <a:extLst>
              <a:ext uri="{FF2B5EF4-FFF2-40B4-BE49-F238E27FC236}">
                <a16:creationId xmlns:a16="http://schemas.microsoft.com/office/drawing/2014/main" id="{171E876B-A706-450C-8C34-951E6FA6C00F}"/>
              </a:ext>
            </a:extLst>
          </p:cNvPr>
          <p:cNvSpPr/>
          <p:nvPr/>
        </p:nvSpPr>
        <p:spPr>
          <a:xfrm>
            <a:off x="640595" y="2557715"/>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8" name="Title 17">
            <a:extLst>
              <a:ext uri="{FF2B5EF4-FFF2-40B4-BE49-F238E27FC236}">
                <a16:creationId xmlns:a16="http://schemas.microsoft.com/office/drawing/2014/main" id="{00A31654-439B-4571-B7B1-2E29E58E752A}"/>
              </a:ext>
            </a:extLst>
          </p:cNvPr>
          <p:cNvSpPr>
            <a:spLocks noGrp="1"/>
          </p:cNvSpPr>
          <p:nvPr>
            <p:ph type="title"/>
          </p:nvPr>
        </p:nvSpPr>
        <p:spPr>
          <a:xfrm>
            <a:off x="461913" y="525056"/>
            <a:ext cx="11430000" cy="726439"/>
          </a:xfrm>
        </p:spPr>
        <p:txBody>
          <a:bodyPr/>
          <a:lstStyle/>
          <a:p>
            <a:r>
              <a:rPr lang="en-US" dirty="0"/>
              <a:t>Team details</a:t>
            </a:r>
            <a:endParaRPr lang="en-GB" dirty="0"/>
          </a:p>
        </p:txBody>
      </p:sp>
      <p:sp>
        <p:nvSpPr>
          <p:cNvPr id="10" name="Slide Number Placeholder 9">
            <a:extLst>
              <a:ext uri="{FF2B5EF4-FFF2-40B4-BE49-F238E27FC236}">
                <a16:creationId xmlns:a16="http://schemas.microsoft.com/office/drawing/2014/main" id="{4258B87F-AD17-4B30-9FAA-C5C07FCFFE87}"/>
              </a:ext>
            </a:extLst>
          </p:cNvPr>
          <p:cNvSpPr>
            <a:spLocks noGrp="1"/>
          </p:cNvSpPr>
          <p:nvPr>
            <p:ph type="sldNum" sz="quarter" idx="4294967295"/>
          </p:nvPr>
        </p:nvSpPr>
        <p:spPr>
          <a:xfrm>
            <a:off x="11506202" y="6519009"/>
            <a:ext cx="385711" cy="2063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800" b="0" i="0" u="none" strike="noStrike" kern="1200" cap="none" spc="0" normalizeH="0" baseline="0" noProof="0" smtClean="0">
                <a:ln>
                  <a:noFill/>
                </a:ln>
                <a:solidFill>
                  <a:srgbClr val="000000">
                    <a:alpha val="40000"/>
                  </a:srgbClr>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000000">
                  <a:alpha val="40000"/>
                </a:srgbClr>
              </a:solidFill>
              <a:effectLst/>
              <a:uLnTx/>
              <a:uFillTx/>
              <a:latin typeface="Graphik"/>
              <a:ea typeface="+mn-ea"/>
              <a:cs typeface="+mn-cs"/>
            </a:endParaRPr>
          </a:p>
        </p:txBody>
      </p:sp>
      <p:sp>
        <p:nvSpPr>
          <p:cNvPr id="39" name="Text Placeholder 27">
            <a:extLst>
              <a:ext uri="{FF2B5EF4-FFF2-40B4-BE49-F238E27FC236}">
                <a16:creationId xmlns:a16="http://schemas.microsoft.com/office/drawing/2014/main" id="{1D437424-4E2F-45EB-945E-4A07F8154854}"/>
              </a:ext>
            </a:extLst>
          </p:cNvPr>
          <p:cNvSpPr txBox="1">
            <a:spLocks/>
          </p:cNvSpPr>
          <p:nvPr/>
        </p:nvSpPr>
        <p:spPr>
          <a:xfrm>
            <a:off x="2637616" y="2098914"/>
            <a:ext cx="3177007" cy="811161"/>
          </a:xfrm>
          <a:prstGeom prst="rect">
            <a:avLst/>
          </a:prstGeom>
        </p:spPr>
        <p:txBody>
          <a:bodyPr vert="horz" lIns="0" tIns="0" rIns="0" bIns="0" rtlCol="0" anchor="b">
            <a:norm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dirty="0" err="1">
                <a:latin typeface="Graphik"/>
              </a:rPr>
              <a:t>N.Sasi</a:t>
            </a:r>
            <a:r>
              <a:rPr lang="en-GB" dirty="0">
                <a:latin typeface="Graphik"/>
              </a:rPr>
              <a:t> </a:t>
            </a:r>
            <a:r>
              <a:rPr lang="en-GB" dirty="0" err="1">
                <a:latin typeface="Graphik"/>
              </a:rPr>
              <a:t>Preetham</a:t>
            </a:r>
            <a:r>
              <a:rPr kumimoji="0" lang="en-GB" sz="3600" b="1" i="0" u="none" strike="noStrike" kern="1200" cap="none" spc="0" normalizeH="0" baseline="0" noProof="0" dirty="0">
                <a:ln>
                  <a:noFill/>
                </a:ln>
                <a:solidFill>
                  <a:srgbClr val="A100FF"/>
                </a:solidFill>
                <a:effectLst/>
                <a:uLnTx/>
                <a:uFillTx/>
                <a:latin typeface="Graphik"/>
                <a:ea typeface="+mn-ea"/>
                <a:cs typeface="+mn-cs"/>
              </a:rPr>
              <a:t> </a:t>
            </a:r>
          </a:p>
        </p:txBody>
      </p:sp>
      <p:sp>
        <p:nvSpPr>
          <p:cNvPr id="3" name="Rectangle 2">
            <a:extLst>
              <a:ext uri="{FF2B5EF4-FFF2-40B4-BE49-F238E27FC236}">
                <a16:creationId xmlns:a16="http://schemas.microsoft.com/office/drawing/2014/main" id="{4013373B-BBFC-437A-A7F1-E5017F23DD33}"/>
              </a:ext>
            </a:extLst>
          </p:cNvPr>
          <p:cNvSpPr/>
          <p:nvPr/>
        </p:nvSpPr>
        <p:spPr>
          <a:xfrm>
            <a:off x="255634" y="6368280"/>
            <a:ext cx="6709565"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highlight>
                  <a:srgbClr val="FFFF00"/>
                </a:highlight>
                <a:uLnTx/>
                <a:uFillTx/>
                <a:latin typeface="Graphik"/>
                <a:ea typeface="+mn-ea"/>
                <a:cs typeface="+mn-cs"/>
              </a:rPr>
              <a:t>All fields are mandatory</a:t>
            </a:r>
          </a:p>
        </p:txBody>
      </p:sp>
      <p:sp>
        <p:nvSpPr>
          <p:cNvPr id="30" name="Rectangle 29">
            <a:extLst>
              <a:ext uri="{FF2B5EF4-FFF2-40B4-BE49-F238E27FC236}">
                <a16:creationId xmlns:a16="http://schemas.microsoft.com/office/drawing/2014/main" id="{C66E72D5-38A8-4FA5-9EBD-60021A357B2A}"/>
              </a:ext>
            </a:extLst>
          </p:cNvPr>
          <p:cNvSpPr/>
          <p:nvPr/>
        </p:nvSpPr>
        <p:spPr>
          <a:xfrm>
            <a:off x="663274" y="4411053"/>
            <a:ext cx="1481237"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raphik"/>
                <a:ea typeface="+mn-ea"/>
                <a:cs typeface="+mn-cs"/>
              </a:rPr>
              <a:t>Photo</a:t>
            </a:r>
          </a:p>
        </p:txBody>
      </p:sp>
      <p:cxnSp>
        <p:nvCxnSpPr>
          <p:cNvPr id="6" name="Straight Connector 5">
            <a:extLst>
              <a:ext uri="{FF2B5EF4-FFF2-40B4-BE49-F238E27FC236}">
                <a16:creationId xmlns:a16="http://schemas.microsoft.com/office/drawing/2014/main" id="{503A2336-9DAB-4FE3-86E5-A5694B473965}"/>
              </a:ext>
            </a:extLst>
          </p:cNvPr>
          <p:cNvCxnSpPr>
            <a:cxnSpLocks/>
          </p:cNvCxnSpPr>
          <p:nvPr/>
        </p:nvCxnSpPr>
        <p:spPr>
          <a:xfrm>
            <a:off x="6283037" y="1525901"/>
            <a:ext cx="0" cy="4523725"/>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2BAEA9-C010-474F-8C80-BD3D504C25C1}"/>
              </a:ext>
            </a:extLst>
          </p:cNvPr>
          <p:cNvCxnSpPr/>
          <p:nvPr/>
        </p:nvCxnSpPr>
        <p:spPr>
          <a:xfrm>
            <a:off x="2623232" y="30102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27">
            <a:extLst>
              <a:ext uri="{FF2B5EF4-FFF2-40B4-BE49-F238E27FC236}">
                <a16:creationId xmlns:a16="http://schemas.microsoft.com/office/drawing/2014/main" id="{83134DD2-B1F2-44EA-BCAB-CB7F6D0B5057}"/>
              </a:ext>
            </a:extLst>
          </p:cNvPr>
          <p:cNvSpPr txBox="1">
            <a:spLocks/>
          </p:cNvSpPr>
          <p:nvPr/>
        </p:nvSpPr>
        <p:spPr>
          <a:xfrm>
            <a:off x="2637616" y="4203349"/>
            <a:ext cx="3316894" cy="811161"/>
          </a:xfrm>
          <a:prstGeom prst="rect">
            <a:avLst/>
          </a:prstGeom>
        </p:spPr>
        <p:txBody>
          <a:bodyPr vert="horz" lIns="0" tIns="0" rIns="0" bIns="0" rtlCol="0" anchor="b">
            <a:norm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dirty="0">
                <a:latin typeface="Graphik"/>
              </a:rPr>
              <a:t> </a:t>
            </a:r>
            <a:r>
              <a:rPr lang="en-GB" dirty="0" err="1">
                <a:latin typeface="Graphik"/>
              </a:rPr>
              <a:t>S.</a:t>
            </a:r>
            <a:r>
              <a:rPr lang="en-GB" sz="3200" dirty="0" err="1">
                <a:latin typeface="Graphik"/>
              </a:rPr>
              <a:t>Mahendra</a:t>
            </a:r>
            <a:r>
              <a:rPr lang="en-GB" dirty="0">
                <a:latin typeface="Graphik"/>
              </a:rPr>
              <a:t> Naik</a:t>
            </a:r>
            <a:endParaRPr kumimoji="0" lang="en-GB" sz="3600" b="1" i="0" u="none" strike="noStrike" kern="1200" cap="none" spc="0" normalizeH="0" baseline="0" noProof="0" dirty="0">
              <a:ln>
                <a:noFill/>
              </a:ln>
              <a:solidFill>
                <a:srgbClr val="A100FF"/>
              </a:solidFill>
              <a:effectLst/>
              <a:uLnTx/>
              <a:uFillTx/>
              <a:latin typeface="Graphik"/>
              <a:ea typeface="+mn-ea"/>
              <a:cs typeface="+mn-cs"/>
            </a:endParaRPr>
          </a:p>
        </p:txBody>
      </p:sp>
      <p:cxnSp>
        <p:nvCxnSpPr>
          <p:cNvPr id="64" name="Straight Connector 63">
            <a:extLst>
              <a:ext uri="{FF2B5EF4-FFF2-40B4-BE49-F238E27FC236}">
                <a16:creationId xmlns:a16="http://schemas.microsoft.com/office/drawing/2014/main" id="{857CC230-E21C-4184-9D11-81950CC08A89}"/>
              </a:ext>
            </a:extLst>
          </p:cNvPr>
          <p:cNvCxnSpPr/>
          <p:nvPr/>
        </p:nvCxnSpPr>
        <p:spPr>
          <a:xfrm>
            <a:off x="2751413" y="5101825"/>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7" name="Text Placeholder 27">
            <a:extLst>
              <a:ext uri="{FF2B5EF4-FFF2-40B4-BE49-F238E27FC236}">
                <a16:creationId xmlns:a16="http://schemas.microsoft.com/office/drawing/2014/main" id="{AB89B70E-DDF2-41D3-9411-6AA78204B1DA}"/>
              </a:ext>
            </a:extLst>
          </p:cNvPr>
          <p:cNvSpPr txBox="1">
            <a:spLocks/>
          </p:cNvSpPr>
          <p:nvPr/>
        </p:nvSpPr>
        <p:spPr>
          <a:xfrm>
            <a:off x="8703463" y="2082973"/>
            <a:ext cx="2612234" cy="811161"/>
          </a:xfrm>
          <a:prstGeom prst="rect">
            <a:avLst/>
          </a:prstGeom>
        </p:spPr>
        <p:txBody>
          <a:bodyPr vert="horz" lIns="0" tIns="0" rIns="0" bIns="0" rtlCol="0" anchor="b">
            <a:normAutofit fontScale="92500"/>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dirty="0" err="1">
                <a:latin typeface="Graphik"/>
              </a:rPr>
              <a:t>A.Phani</a:t>
            </a:r>
            <a:r>
              <a:rPr lang="en-GB" dirty="0">
                <a:latin typeface="Graphik"/>
              </a:rPr>
              <a:t> Kumar</a:t>
            </a:r>
            <a:endParaRPr kumimoji="0" lang="en-GB" sz="3600" b="1" i="0" u="none" strike="noStrike" kern="1200" cap="none" spc="0" normalizeH="0" baseline="0" noProof="0" dirty="0">
              <a:ln>
                <a:noFill/>
              </a:ln>
              <a:solidFill>
                <a:srgbClr val="A100FF"/>
              </a:solidFill>
              <a:effectLst/>
              <a:uLnTx/>
              <a:uFillTx/>
              <a:latin typeface="Graphik"/>
              <a:ea typeface="+mn-ea"/>
              <a:cs typeface="+mn-cs"/>
            </a:endParaRPr>
          </a:p>
        </p:txBody>
      </p:sp>
      <p:cxnSp>
        <p:nvCxnSpPr>
          <p:cNvPr id="29" name="Straight Connector 28">
            <a:extLst>
              <a:ext uri="{FF2B5EF4-FFF2-40B4-BE49-F238E27FC236}">
                <a16:creationId xmlns:a16="http://schemas.microsoft.com/office/drawing/2014/main" id="{B388F804-0525-4F8E-A5CE-A9E521C1E260}"/>
              </a:ext>
            </a:extLst>
          </p:cNvPr>
          <p:cNvCxnSpPr/>
          <p:nvPr/>
        </p:nvCxnSpPr>
        <p:spPr>
          <a:xfrm>
            <a:off x="8703463" y="30102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1" name="Table 2">
            <a:extLst>
              <a:ext uri="{FF2B5EF4-FFF2-40B4-BE49-F238E27FC236}">
                <a16:creationId xmlns:a16="http://schemas.microsoft.com/office/drawing/2014/main" id="{A29DB088-2EF4-4C53-A6E2-75C9C7F34CAC}"/>
              </a:ext>
            </a:extLst>
          </p:cNvPr>
          <p:cNvGraphicFramePr>
            <a:graphicFrameLocks noGrp="1"/>
          </p:cNvGraphicFramePr>
          <p:nvPr>
            <p:extLst>
              <p:ext uri="{D42A27DB-BD31-4B8C-83A1-F6EECF244321}">
                <p14:modId xmlns:p14="http://schemas.microsoft.com/office/powerpoint/2010/main" val="2426896739"/>
              </p:ext>
            </p:extLst>
          </p:nvPr>
        </p:nvGraphicFramePr>
        <p:xfrm>
          <a:off x="461913" y="1173024"/>
          <a:ext cx="11617737" cy="378454"/>
        </p:xfrm>
        <a:graphic>
          <a:graphicData uri="http://schemas.openxmlformats.org/drawingml/2006/table">
            <a:tbl>
              <a:tblPr firstRow="1" bandRow="1">
                <a:tableStyleId>{D7AC3CCA-C797-4891-BE02-D94E43425B78}</a:tableStyleId>
              </a:tblPr>
              <a:tblGrid>
                <a:gridCol w="4382355">
                  <a:extLst>
                    <a:ext uri="{9D8B030D-6E8A-4147-A177-3AD203B41FA5}">
                      <a16:colId xmlns:a16="http://schemas.microsoft.com/office/drawing/2014/main" val="129918070"/>
                    </a:ext>
                  </a:extLst>
                </a:gridCol>
                <a:gridCol w="7235382">
                  <a:extLst>
                    <a:ext uri="{9D8B030D-6E8A-4147-A177-3AD203B41FA5}">
                      <a16:colId xmlns:a16="http://schemas.microsoft.com/office/drawing/2014/main" val="1188269312"/>
                    </a:ext>
                  </a:extLst>
                </a:gridCol>
              </a:tblGrid>
              <a:tr h="378454">
                <a:tc>
                  <a:txBody>
                    <a:bodyPr/>
                    <a:lstStyle/>
                    <a:p>
                      <a:r>
                        <a:rPr lang="en-US" sz="1400" dirty="0">
                          <a:solidFill>
                            <a:srgbClr val="A100FF"/>
                          </a:solidFill>
                        </a:rPr>
                        <a:t>TEAM NAME:</a:t>
                      </a:r>
                      <a:r>
                        <a:rPr lang="en-US" sz="1400" dirty="0">
                          <a:solidFill>
                            <a:srgbClr val="A100FF"/>
                          </a:solidFill>
                          <a:latin typeface="Arial" panose="020B0604020202020204" pitchFamily="34" charset="0"/>
                          <a:cs typeface="Arial" panose="020B0604020202020204" pitchFamily="34" charset="0"/>
                        </a:rPr>
                        <a:t> </a:t>
                      </a:r>
                      <a:r>
                        <a:rPr lang="en-US" sz="1600" dirty="0">
                          <a:solidFill>
                            <a:srgbClr val="008EFF"/>
                          </a:solidFill>
                          <a:latin typeface="Arial" panose="020B0604020202020204" pitchFamily="34" charset="0"/>
                          <a:cs typeface="Arial" panose="020B0604020202020204" pitchFamily="34" charset="0"/>
                        </a:rPr>
                        <a:t>Career Hub</a:t>
                      </a:r>
                      <a:endParaRPr lang="en-US" sz="1600" dirty="0">
                        <a:solidFill>
                          <a:srgbClr val="008EFF"/>
                        </a:solidFill>
                      </a:endParaRP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sp>
        <p:nvSpPr>
          <p:cNvPr id="26" name="TextBox 25">
            <a:extLst>
              <a:ext uri="{FF2B5EF4-FFF2-40B4-BE49-F238E27FC236}">
                <a16:creationId xmlns:a16="http://schemas.microsoft.com/office/drawing/2014/main" id="{F2218D32-4F17-4A5E-9BE4-29837BF54E70}"/>
              </a:ext>
            </a:extLst>
          </p:cNvPr>
          <p:cNvSpPr txBox="1"/>
          <p:nvPr/>
        </p:nvSpPr>
        <p:spPr>
          <a:xfrm>
            <a:off x="2473039" y="3141433"/>
            <a:ext cx="3976250" cy="646331"/>
          </a:xfrm>
          <a:prstGeom prst="rect">
            <a:avLst/>
          </a:prstGeom>
          <a:noFill/>
        </p:spPr>
        <p:txBody>
          <a:bodyPr wrap="square">
            <a:spAutoFit/>
          </a:bodyPr>
          <a:lstStyle/>
          <a:p>
            <a:r>
              <a:rPr lang="en-US" sz="1200" dirty="0"/>
              <a:t>College: Rise Krishna Sai </a:t>
            </a:r>
            <a:r>
              <a:rPr lang="en-US" sz="1200" dirty="0" err="1"/>
              <a:t>Prakasam</a:t>
            </a:r>
            <a:r>
              <a:rPr lang="en-US" sz="1200" dirty="0"/>
              <a:t> Group Of Institutions</a:t>
            </a:r>
          </a:p>
          <a:p>
            <a:r>
              <a:rPr lang="en-US" sz="1200" dirty="0"/>
              <a:t>Stream: Computer Science And Engineering</a:t>
            </a:r>
          </a:p>
          <a:p>
            <a:r>
              <a:rPr lang="en-US" sz="1200" dirty="0"/>
              <a:t>Year of graduation: 2025</a:t>
            </a:r>
          </a:p>
        </p:txBody>
      </p:sp>
      <p:sp>
        <p:nvSpPr>
          <p:cNvPr id="19" name="TextBox 18">
            <a:extLst>
              <a:ext uri="{FF2B5EF4-FFF2-40B4-BE49-F238E27FC236}">
                <a16:creationId xmlns:a16="http://schemas.microsoft.com/office/drawing/2014/main" id="{BB9131AF-0078-459E-83A3-73A8BC9A11B8}"/>
              </a:ext>
            </a:extLst>
          </p:cNvPr>
          <p:cNvSpPr txBox="1"/>
          <p:nvPr/>
        </p:nvSpPr>
        <p:spPr>
          <a:xfrm>
            <a:off x="2637615" y="5236045"/>
            <a:ext cx="3811674" cy="646331"/>
          </a:xfrm>
          <a:prstGeom prst="rect">
            <a:avLst/>
          </a:prstGeom>
          <a:noFill/>
        </p:spPr>
        <p:txBody>
          <a:bodyPr wrap="square">
            <a:spAutoFit/>
          </a:bodyPr>
          <a:lstStyle/>
          <a:p>
            <a:r>
              <a:rPr lang="en-US" sz="1200" dirty="0"/>
              <a:t>College: Rise Krishna Sai </a:t>
            </a:r>
            <a:r>
              <a:rPr lang="en-US" sz="1200" dirty="0" err="1"/>
              <a:t>Prakasam</a:t>
            </a:r>
            <a:r>
              <a:rPr lang="en-US" sz="1200" dirty="0"/>
              <a:t> Group Of Institutions</a:t>
            </a:r>
          </a:p>
          <a:p>
            <a:r>
              <a:rPr lang="en-US" sz="1200" dirty="0"/>
              <a:t>Stream: Computer Science And Engineering</a:t>
            </a:r>
          </a:p>
          <a:p>
            <a:r>
              <a:rPr lang="en-US" sz="1200" dirty="0"/>
              <a:t>Year of graduation: 2025</a:t>
            </a:r>
          </a:p>
        </p:txBody>
      </p:sp>
      <p:sp>
        <p:nvSpPr>
          <p:cNvPr id="20" name="TextBox 19">
            <a:extLst>
              <a:ext uri="{FF2B5EF4-FFF2-40B4-BE49-F238E27FC236}">
                <a16:creationId xmlns:a16="http://schemas.microsoft.com/office/drawing/2014/main" id="{10AF310E-EC91-4906-9FCC-95C833C3D011}"/>
              </a:ext>
            </a:extLst>
          </p:cNvPr>
          <p:cNvSpPr txBox="1"/>
          <p:nvPr/>
        </p:nvSpPr>
        <p:spPr>
          <a:xfrm>
            <a:off x="8517815" y="3113006"/>
            <a:ext cx="3674186" cy="646331"/>
          </a:xfrm>
          <a:prstGeom prst="rect">
            <a:avLst/>
          </a:prstGeom>
          <a:noFill/>
        </p:spPr>
        <p:txBody>
          <a:bodyPr wrap="square">
            <a:spAutoFit/>
          </a:bodyPr>
          <a:lstStyle/>
          <a:p>
            <a:r>
              <a:rPr lang="en-US" sz="1200" dirty="0"/>
              <a:t>College: Rise Krishna Sai </a:t>
            </a:r>
            <a:r>
              <a:rPr lang="en-US" sz="1200" dirty="0" err="1"/>
              <a:t>Prakasam</a:t>
            </a:r>
            <a:r>
              <a:rPr lang="en-US" sz="1200" dirty="0"/>
              <a:t> Group Of Institutions</a:t>
            </a:r>
          </a:p>
          <a:p>
            <a:r>
              <a:rPr lang="en-US" sz="1200" dirty="0"/>
              <a:t>Stream: Computer Science And Engineering</a:t>
            </a:r>
          </a:p>
          <a:p>
            <a:r>
              <a:rPr lang="en-US" sz="1200" dirty="0"/>
              <a:t>Year of graduation: 2025</a:t>
            </a:r>
          </a:p>
        </p:txBody>
      </p:sp>
      <p:sp>
        <p:nvSpPr>
          <p:cNvPr id="7" name="Rectangle 6">
            <a:extLst>
              <a:ext uri="{FF2B5EF4-FFF2-40B4-BE49-F238E27FC236}">
                <a16:creationId xmlns:a16="http://schemas.microsoft.com/office/drawing/2014/main" id="{946D7544-A6F5-241F-EA6B-8677B8F79F11}"/>
              </a:ext>
            </a:extLst>
          </p:cNvPr>
          <p:cNvSpPr/>
          <p:nvPr/>
        </p:nvSpPr>
        <p:spPr>
          <a:xfrm>
            <a:off x="6729124" y="4390160"/>
            <a:ext cx="1481237"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raphik"/>
                <a:ea typeface="+mn-ea"/>
                <a:cs typeface="+mn-cs"/>
              </a:rPr>
              <a:t>Photo</a:t>
            </a:r>
          </a:p>
        </p:txBody>
      </p:sp>
      <p:sp>
        <p:nvSpPr>
          <p:cNvPr id="13" name="TextBox 12">
            <a:extLst>
              <a:ext uri="{FF2B5EF4-FFF2-40B4-BE49-F238E27FC236}">
                <a16:creationId xmlns:a16="http://schemas.microsoft.com/office/drawing/2014/main" id="{295B5C39-0457-9F1B-F7D2-9B8712ED31FC}"/>
              </a:ext>
            </a:extLst>
          </p:cNvPr>
          <p:cNvSpPr txBox="1"/>
          <p:nvPr/>
        </p:nvSpPr>
        <p:spPr>
          <a:xfrm>
            <a:off x="8570367" y="4501661"/>
            <a:ext cx="2153051" cy="600164"/>
          </a:xfrm>
          <a:prstGeom prst="rect">
            <a:avLst/>
          </a:prstGeom>
          <a:noFill/>
        </p:spPr>
        <p:txBody>
          <a:bodyPr wrap="square">
            <a:spAutoFit/>
          </a:bodyPr>
          <a:lstStyle/>
          <a:p>
            <a:r>
              <a:rPr lang="en-IN" sz="3300" b="1" dirty="0">
                <a:solidFill>
                  <a:srgbClr val="7500C0"/>
                </a:solidFill>
                <a:latin typeface="Arial" panose="020B0604020202020204" pitchFamily="34" charset="0"/>
                <a:cs typeface="Arial" panose="020B0604020202020204" pitchFamily="34" charset="0"/>
              </a:rPr>
              <a:t>P.</a:t>
            </a:r>
            <a:r>
              <a:rPr lang="en-IN" sz="3200" b="1" dirty="0">
                <a:solidFill>
                  <a:srgbClr val="7500C0"/>
                </a:solidFill>
                <a:latin typeface="Arial" panose="020B0604020202020204" pitchFamily="34" charset="0"/>
                <a:cs typeface="Arial" panose="020B0604020202020204" pitchFamily="34" charset="0"/>
              </a:rPr>
              <a:t>Praveen</a:t>
            </a:r>
            <a:endParaRPr lang="en-IN" sz="3300" b="1" dirty="0">
              <a:solidFill>
                <a:srgbClr val="7500C0"/>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5C791EC1-BA6F-EAB3-E315-523D492995E0}"/>
              </a:ext>
            </a:extLst>
          </p:cNvPr>
          <p:cNvCxnSpPr/>
          <p:nvPr/>
        </p:nvCxnSpPr>
        <p:spPr>
          <a:xfrm>
            <a:off x="8570367" y="5101825"/>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ACAA49E-0221-4872-2205-42EFD1AA71D5}"/>
              </a:ext>
            </a:extLst>
          </p:cNvPr>
          <p:cNvSpPr txBox="1"/>
          <p:nvPr/>
        </p:nvSpPr>
        <p:spPr>
          <a:xfrm>
            <a:off x="8517815" y="5101825"/>
            <a:ext cx="3674186" cy="646331"/>
          </a:xfrm>
          <a:prstGeom prst="rect">
            <a:avLst/>
          </a:prstGeom>
          <a:noFill/>
        </p:spPr>
        <p:txBody>
          <a:bodyPr wrap="square">
            <a:spAutoFit/>
          </a:bodyPr>
          <a:lstStyle/>
          <a:p>
            <a:r>
              <a:rPr lang="en-US" sz="1200" dirty="0"/>
              <a:t>College: Rise Krishna Sai </a:t>
            </a:r>
            <a:r>
              <a:rPr lang="en-US" sz="1200" dirty="0" err="1"/>
              <a:t>Prakasam</a:t>
            </a:r>
            <a:r>
              <a:rPr lang="en-US" sz="1200" dirty="0"/>
              <a:t> Group Of Institutions</a:t>
            </a:r>
          </a:p>
          <a:p>
            <a:r>
              <a:rPr lang="en-US" sz="1200" dirty="0"/>
              <a:t>Stream: </a:t>
            </a:r>
            <a:r>
              <a:rPr lang="en-US" sz="1200" dirty="0">
                <a:latin typeface="Arial" panose="020B0604020202020204" pitchFamily="34" charset="0"/>
                <a:cs typeface="Arial" panose="020B0604020202020204" pitchFamily="34" charset="0"/>
              </a:rPr>
              <a:t>Computer</a:t>
            </a:r>
            <a:r>
              <a:rPr lang="en-US" sz="1200" dirty="0"/>
              <a:t> Science And Engineering</a:t>
            </a:r>
          </a:p>
          <a:p>
            <a:r>
              <a:rPr lang="en-US" sz="1200" dirty="0"/>
              <a:t>Year of graduation: 2025</a:t>
            </a:r>
          </a:p>
        </p:txBody>
      </p:sp>
      <p:pic>
        <p:nvPicPr>
          <p:cNvPr id="4" name="Picture 3">
            <a:extLst>
              <a:ext uri="{FF2B5EF4-FFF2-40B4-BE49-F238E27FC236}">
                <a16:creationId xmlns:a16="http://schemas.microsoft.com/office/drawing/2014/main" id="{BA088E6A-FF7E-1A8C-7F31-71F39FEA7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54" y="2488553"/>
            <a:ext cx="1443661" cy="1471323"/>
          </a:xfrm>
          <a:prstGeom prst="rect">
            <a:avLst/>
          </a:prstGeom>
        </p:spPr>
      </p:pic>
      <p:pic>
        <p:nvPicPr>
          <p:cNvPr id="9" name="Picture 8">
            <a:extLst>
              <a:ext uri="{FF2B5EF4-FFF2-40B4-BE49-F238E27FC236}">
                <a16:creationId xmlns:a16="http://schemas.microsoft.com/office/drawing/2014/main" id="{EE6C4DF3-F2B3-2199-6F4D-1613E65BF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54" y="4263262"/>
            <a:ext cx="1481236" cy="1502496"/>
          </a:xfrm>
          <a:prstGeom prst="rect">
            <a:avLst/>
          </a:prstGeom>
        </p:spPr>
      </p:pic>
      <p:pic>
        <p:nvPicPr>
          <p:cNvPr id="17" name="Picture 16">
            <a:extLst>
              <a:ext uri="{FF2B5EF4-FFF2-40B4-BE49-F238E27FC236}">
                <a16:creationId xmlns:a16="http://schemas.microsoft.com/office/drawing/2014/main" id="{EBAF003E-9E51-8749-82EC-9B6D1C775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7062" y="4315328"/>
            <a:ext cx="1495710" cy="1450430"/>
          </a:xfrm>
          <a:prstGeom prst="rect">
            <a:avLst/>
          </a:prstGeom>
        </p:spPr>
      </p:pic>
      <p:pic>
        <p:nvPicPr>
          <p:cNvPr id="22" name="Picture 21">
            <a:extLst>
              <a:ext uri="{FF2B5EF4-FFF2-40B4-BE49-F238E27FC236}">
                <a16:creationId xmlns:a16="http://schemas.microsoft.com/office/drawing/2014/main" id="{0FEE1F8F-7346-B10E-F4E5-CE5AD2D93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706" y="2395027"/>
            <a:ext cx="1401066" cy="1471323"/>
          </a:xfrm>
          <a:prstGeom prst="rect">
            <a:avLst/>
          </a:prstGeom>
        </p:spPr>
      </p:pic>
    </p:spTree>
    <p:extLst>
      <p:ext uri="{BB962C8B-B14F-4D97-AF65-F5344CB8AC3E}">
        <p14:creationId xmlns:p14="http://schemas.microsoft.com/office/powerpoint/2010/main" val="295947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E10187-AE96-40BD-9BB2-BD30996A4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318" y="1965700"/>
            <a:ext cx="4759036" cy="3742050"/>
          </a:xfrm>
          <a:prstGeom prst="rect">
            <a:avLst/>
          </a:prstGeom>
        </p:spPr>
      </p:pic>
      <p:sp>
        <p:nvSpPr>
          <p:cNvPr id="7" name="TextBox 6">
            <a:extLst>
              <a:ext uri="{FF2B5EF4-FFF2-40B4-BE49-F238E27FC236}">
                <a16:creationId xmlns:a16="http://schemas.microsoft.com/office/drawing/2014/main" id="{51965FC0-28CD-4555-7610-8B9F457B26B3}"/>
              </a:ext>
            </a:extLst>
          </p:cNvPr>
          <p:cNvSpPr txBox="1"/>
          <p:nvPr/>
        </p:nvSpPr>
        <p:spPr>
          <a:xfrm>
            <a:off x="181839" y="405245"/>
            <a:ext cx="11544299" cy="1477328"/>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Problem Statement: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b="0" i="0" dirty="0">
                <a:effectLst/>
                <a:latin typeface="Arial" panose="020B0604020202020204" pitchFamily="34" charset="0"/>
                <a:cs typeface="Arial" panose="020B0604020202020204" pitchFamily="34" charset="0"/>
              </a:rPr>
              <a:t>The current state of job searching is a complex and challenging process, marked by limited job matchings and recommendations, leading to a frustrating and time-consuming experience for job seekers. Despite companies having high profiles, the hiring process often lacks transparency, making it difficult for candidates to showcase their skills and experience.</a:t>
            </a:r>
            <a:endParaRPr lang="en-IN" dirty="0"/>
          </a:p>
        </p:txBody>
      </p:sp>
      <p:sp>
        <p:nvSpPr>
          <p:cNvPr id="8" name="TextBox 7">
            <a:extLst>
              <a:ext uri="{FF2B5EF4-FFF2-40B4-BE49-F238E27FC236}">
                <a16:creationId xmlns:a16="http://schemas.microsoft.com/office/drawing/2014/main" id="{6B9C655D-147E-6F17-E88A-DC153E491AD8}"/>
              </a:ext>
            </a:extLst>
          </p:cNvPr>
          <p:cNvSpPr txBox="1"/>
          <p:nvPr/>
        </p:nvSpPr>
        <p:spPr>
          <a:xfrm flipH="1">
            <a:off x="181839" y="5842337"/>
            <a:ext cx="11913179" cy="1015663"/>
          </a:xfrm>
          <a:prstGeom prst="rect">
            <a:avLst/>
          </a:prstGeom>
          <a:noFill/>
        </p:spPr>
        <p:txBody>
          <a:bodyPr wrap="square" rtlCol="0">
            <a:spAutoFit/>
          </a:bodyPr>
          <a:lstStyle/>
          <a:p>
            <a:r>
              <a:rPr lang="en-US" sz="2000" b="0" i="0" dirty="0">
                <a:solidFill>
                  <a:srgbClr val="374151"/>
                </a:solidFill>
                <a:effectLst/>
                <a:latin typeface="__Inter_36bd41"/>
              </a:rPr>
              <a:t>The current job searching landscape is marred by numerous inefficiencies, resulting in a poor experience for both job candidates and employers. This flawed system leads to a frustrating and time-consuming process for all parties involved.</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71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94502-3586-39C0-1BA4-DA9EBDD40775}"/>
              </a:ext>
            </a:extLst>
          </p:cNvPr>
          <p:cNvSpPr txBox="1"/>
          <p:nvPr/>
        </p:nvSpPr>
        <p:spPr>
          <a:xfrm>
            <a:off x="268603" y="344789"/>
            <a:ext cx="11836806" cy="163121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Proposed Solution:</a:t>
            </a:r>
          </a:p>
          <a:p>
            <a:r>
              <a:rPr lang="en-US" sz="2000" dirty="0">
                <a:latin typeface="Arial" panose="020B0604020202020204" pitchFamily="34" charset="0"/>
                <a:cs typeface="Arial" panose="020B0604020202020204" pitchFamily="34" charset="0"/>
              </a:rPr>
              <a:t>   		</a:t>
            </a:r>
            <a:r>
              <a:rPr lang="en-US" sz="2000" b="0" i="0" dirty="0">
                <a:solidFill>
                  <a:srgbClr val="374151"/>
                </a:solidFill>
                <a:effectLst/>
                <a:latin typeface="Arial" panose="020B0604020202020204" pitchFamily="34" charset="0"/>
                <a:cs typeface="Arial" panose="020B0604020202020204" pitchFamily="34" charset="0"/>
              </a:rPr>
              <a:t>Our proposed solution is a personalized job search platform that leverages AI-powered job matching and recommendations, transparency in the hiring process, and interactive profiles to showcase skills and experience. This innovative platform aims to transform the job searching experience for both candidates and employers.</a:t>
            </a:r>
            <a:endParaRPr lang="en-US"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41973F0-CABA-3C2E-FC31-E67DF2FF2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663" y="2140370"/>
            <a:ext cx="6534727" cy="4372841"/>
          </a:xfrm>
          <a:prstGeom prst="rect">
            <a:avLst/>
          </a:prstGeom>
        </p:spPr>
      </p:pic>
    </p:spTree>
    <p:extLst>
      <p:ext uri="{BB962C8B-B14F-4D97-AF65-F5344CB8AC3E}">
        <p14:creationId xmlns:p14="http://schemas.microsoft.com/office/powerpoint/2010/main" val="220598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0020" y="296965"/>
            <a:ext cx="11591959" cy="480276"/>
          </a:xfrm>
          <a:solidFill>
            <a:srgbClr val="A100FF"/>
          </a:solidFill>
        </p:spPr>
        <p:txBody>
          <a:bodyPr vert="horz" lIns="91440" tIns="45720" rIns="91440" bIns="45720" rtlCol="0" anchor="ctr">
            <a:noAutofit/>
          </a:bodyPr>
          <a:lstStyle/>
          <a:p>
            <a:r>
              <a:rPr lang="en-IN" sz="2000" b="1" dirty="0">
                <a:solidFill>
                  <a:schemeClr val="bg1"/>
                </a:solidFill>
                <a:latin typeface="Graphik" panose="020B0503030202060203" pitchFamily="34" charset="0"/>
                <a:cs typeface="Arial" panose="020B0604020202020204" pitchFamily="34" charset="0"/>
              </a:rPr>
              <a:t>How does your innovation </a:t>
            </a:r>
            <a:r>
              <a:rPr lang="en-US" sz="2000" b="1" dirty="0">
                <a:solidFill>
                  <a:schemeClr val="bg1"/>
                </a:solidFill>
                <a:latin typeface="Graphik" panose="020B0503030202060203" pitchFamily="34" charset="0"/>
                <a:cs typeface="Arial" panose="020B0604020202020204" pitchFamily="34" charset="0"/>
              </a:rPr>
              <a:t>accelerate change with the power of Technology</a:t>
            </a:r>
            <a:r>
              <a:rPr lang="en-IN" sz="2000" b="1" dirty="0">
                <a:solidFill>
                  <a:schemeClr val="bg1"/>
                </a:solidFill>
                <a:latin typeface="Graphik" panose="020B0503030202060203" pitchFamily="34" charset="0"/>
                <a:cs typeface="Arial" panose="020B0604020202020204" pitchFamily="34" charset="0"/>
              </a:rPr>
              <a:t>? (200 words)</a:t>
            </a:r>
          </a:p>
        </p:txBody>
      </p:sp>
      <p:sp>
        <p:nvSpPr>
          <p:cNvPr id="5" name="TextBox 4">
            <a:extLst>
              <a:ext uri="{FF2B5EF4-FFF2-40B4-BE49-F238E27FC236}">
                <a16:creationId xmlns:a16="http://schemas.microsoft.com/office/drawing/2014/main" id="{A31DA539-CD86-F570-8A02-08E7A3AD2D98}"/>
              </a:ext>
            </a:extLst>
          </p:cNvPr>
          <p:cNvSpPr txBox="1"/>
          <p:nvPr/>
        </p:nvSpPr>
        <p:spPr>
          <a:xfrm>
            <a:off x="0" y="1018308"/>
            <a:ext cx="12105409" cy="1938992"/>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	Job search accelerates change in the job search process by harnessing the power of technology to transform it from a time consuming and frustrating experience to a personalized, efficient, and transparent one.</a:t>
            </a:r>
          </a:p>
          <a:p>
            <a:r>
              <a:rPr lang="en-IN" sz="2000" dirty="0">
                <a:latin typeface="Arial" panose="020B0604020202020204" pitchFamily="34" charset="0"/>
                <a:cs typeface="Arial" panose="020B0604020202020204" pitchFamily="34" charset="0"/>
              </a:rPr>
              <a:t>	By leveraging AI powered job matching , reduce time-to hire and increasing the accuracy of job matches. Real-time updates and notifications keep candidates informed throughout the hiring process, increasing transparency and trust. </a:t>
            </a:r>
          </a:p>
        </p:txBody>
      </p:sp>
      <p:pic>
        <p:nvPicPr>
          <p:cNvPr id="3" name="Picture 2">
            <a:extLst>
              <a:ext uri="{FF2B5EF4-FFF2-40B4-BE49-F238E27FC236}">
                <a16:creationId xmlns:a16="http://schemas.microsoft.com/office/drawing/2014/main" id="{4335C961-4031-C703-887B-AD6E5ED1B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133" y="2957299"/>
            <a:ext cx="3228109" cy="1653932"/>
          </a:xfrm>
          <a:prstGeom prst="rect">
            <a:avLst/>
          </a:prstGeom>
        </p:spPr>
      </p:pic>
      <p:sp>
        <p:nvSpPr>
          <p:cNvPr id="6" name="TextBox 5">
            <a:extLst>
              <a:ext uri="{FF2B5EF4-FFF2-40B4-BE49-F238E27FC236}">
                <a16:creationId xmlns:a16="http://schemas.microsoft.com/office/drawing/2014/main" id="{36582C1F-CB76-5B9C-5EF5-416314BA2720}"/>
              </a:ext>
            </a:extLst>
          </p:cNvPr>
          <p:cNvSpPr txBox="1"/>
          <p:nvPr/>
        </p:nvSpPr>
        <p:spPr>
          <a:xfrm>
            <a:off x="114300" y="4611231"/>
            <a:ext cx="11585863" cy="2246769"/>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Interactive profiles allows candidates to showcase their visibility attractiveness to potential employers. Personalized career coaching and development resources, powered by machine learning algorithms, provide tailored guidance and support, accelerating career growth and development.</a:t>
            </a:r>
          </a:p>
          <a:p>
            <a:r>
              <a:rPr lang="en-IN" sz="2000" dirty="0">
                <a:latin typeface="Arial" panose="020B0604020202020204" pitchFamily="34" charset="0"/>
                <a:cs typeface="Arial" panose="020B0604020202020204" pitchFamily="34" charset="0"/>
              </a:rPr>
              <a:t>	Personalized career coaching and a scalable infrastructure ensures a seamless experience. By harnessing technology, job search revolutionizes the empowering candidates and employers to succeed in a rapidly changing job market.</a:t>
            </a: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560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293596"/>
            <a:ext cx="11282796" cy="445986"/>
          </a:xfrm>
          <a:solidFill>
            <a:srgbClr val="A100FF"/>
          </a:solidFill>
        </p:spPr>
        <p:txBody>
          <a:bodyPr>
            <a:normAutofit/>
          </a:bodyPr>
          <a:lstStyle/>
          <a:p>
            <a:r>
              <a:rPr lang="en-GB" sz="2000" b="1" dirty="0">
                <a:solidFill>
                  <a:schemeClr val="bg1"/>
                </a:solidFill>
                <a:latin typeface="Graphik" panose="020B0503030202060203" pitchFamily="34" charset="0"/>
                <a:cs typeface="Arial" panose="020B0604020202020204" pitchFamily="34" charset="0"/>
              </a:rPr>
              <a:t>How is your solution different/unique from other solutions in market? </a:t>
            </a:r>
            <a:r>
              <a:rPr lang="en-IN" sz="2000" b="1" dirty="0">
                <a:solidFill>
                  <a:schemeClr val="bg1"/>
                </a:solidFill>
                <a:latin typeface="Graphik" panose="020B0503030202060203" pitchFamily="34" charset="0"/>
                <a:cs typeface="Arial" panose="020B0604020202020204" pitchFamily="34" charset="0"/>
              </a:rPr>
              <a:t>(150 words)</a:t>
            </a:r>
          </a:p>
        </p:txBody>
      </p:sp>
      <p:sp>
        <p:nvSpPr>
          <p:cNvPr id="5" name="TextBox 4">
            <a:extLst>
              <a:ext uri="{FF2B5EF4-FFF2-40B4-BE49-F238E27FC236}">
                <a16:creationId xmlns:a16="http://schemas.microsoft.com/office/drawing/2014/main" id="{141E1AAE-BFE3-4640-943C-48E4DF598CC7}"/>
              </a:ext>
            </a:extLst>
          </p:cNvPr>
          <p:cNvSpPr txBox="1"/>
          <p:nvPr/>
        </p:nvSpPr>
        <p:spPr>
          <a:xfrm>
            <a:off x="249953" y="5577896"/>
            <a:ext cx="6094428" cy="307777"/>
          </a:xfrm>
          <a:prstGeom prst="rect">
            <a:avLst/>
          </a:prstGeom>
          <a:noFill/>
        </p:spPr>
        <p:txBody>
          <a:bodyPr wrap="square">
            <a:spAutoFit/>
          </a:bodyPr>
          <a:lstStyle/>
          <a:p>
            <a:pPr marL="0" marR="0" lvl="1" indent="-171450" fontAlgn="auto">
              <a:lnSpc>
                <a:spcPct val="100000"/>
              </a:lnSpc>
              <a:spcBef>
                <a:spcPts val="0"/>
              </a:spcBef>
              <a:spcAft>
                <a:spcPts val="0"/>
              </a:spcAft>
              <a:buClrTx/>
              <a:buSzTx/>
              <a:buFont typeface="Arial" panose="020B0604020202020204" pitchFamily="34" charset="0"/>
              <a:buChar char="•"/>
              <a:tabLst/>
              <a:defRPr/>
            </a:pPr>
            <a:r>
              <a:rPr lang="en-GB" sz="1400" b="1" dirty="0">
                <a:latin typeface="Grandview" panose="020B0502040204020203" pitchFamily="34" charset="0"/>
              </a:rPr>
              <a:t>PATENT  FILED: </a:t>
            </a:r>
            <a:r>
              <a:rPr lang="en-GB" sz="1400" dirty="0">
                <a:latin typeface="Grandview" panose="020B0502040204020203" pitchFamily="34" charset="0"/>
              </a:rPr>
              <a:t>No</a:t>
            </a:r>
          </a:p>
        </p:txBody>
      </p:sp>
      <p:sp>
        <p:nvSpPr>
          <p:cNvPr id="6" name="Title 3">
            <a:extLst>
              <a:ext uri="{FF2B5EF4-FFF2-40B4-BE49-F238E27FC236}">
                <a16:creationId xmlns:a16="http://schemas.microsoft.com/office/drawing/2014/main" id="{A52E1175-66CD-437B-AE56-3233BC453581}"/>
              </a:ext>
            </a:extLst>
          </p:cNvPr>
          <p:cNvSpPr txBox="1">
            <a:spLocks/>
          </p:cNvSpPr>
          <p:nvPr/>
        </p:nvSpPr>
        <p:spPr>
          <a:xfrm>
            <a:off x="340961" y="5905614"/>
            <a:ext cx="11282796" cy="674489"/>
          </a:xfrm>
          <a:prstGeom prst="rect">
            <a:avLst/>
          </a:prstGeom>
          <a:solidFill>
            <a:srgbClr val="A100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solidFill>
                  <a:schemeClr val="bg1"/>
                </a:solidFill>
                <a:latin typeface="Graphik" panose="020B0503030202060203" pitchFamily="34" charset="0"/>
                <a:cs typeface="Arial" panose="020B0604020202020204" pitchFamily="34" charset="0"/>
              </a:rPr>
              <a:t>Do you have a working model/prototype: No</a:t>
            </a:r>
          </a:p>
          <a:p>
            <a:r>
              <a:rPr lang="en-IN" sz="2000" b="1" dirty="0">
                <a:solidFill>
                  <a:schemeClr val="bg1"/>
                </a:solidFill>
                <a:latin typeface="Graphik" panose="020B0503030202060203" pitchFamily="34" charset="0"/>
                <a:cs typeface="Arial" panose="020B0604020202020204" pitchFamily="34" charset="0"/>
              </a:rPr>
              <a:t>If not, will you be able to show working prototype during finale. Yes</a:t>
            </a:r>
            <a:endParaRPr lang="en-IN" sz="2000" dirty="0">
              <a:solidFill>
                <a:schemeClr val="bg1"/>
              </a:solidFill>
              <a:latin typeface="Graphik" panose="020B0503030202060203" pitchFamily="34" charset="0"/>
              <a:cs typeface="Arial" panose="020B0604020202020204" pitchFamily="34" charset="0"/>
            </a:endParaRPr>
          </a:p>
        </p:txBody>
      </p:sp>
      <p:sp>
        <p:nvSpPr>
          <p:cNvPr id="2" name="TextBox 1">
            <a:extLst>
              <a:ext uri="{FF2B5EF4-FFF2-40B4-BE49-F238E27FC236}">
                <a16:creationId xmlns:a16="http://schemas.microsoft.com/office/drawing/2014/main" id="{6F3A0A44-91A3-5FFA-6B36-8449838DD5E0}"/>
              </a:ext>
            </a:extLst>
          </p:cNvPr>
          <p:cNvSpPr txBox="1"/>
          <p:nvPr/>
        </p:nvSpPr>
        <p:spPr>
          <a:xfrm>
            <a:off x="340961" y="679482"/>
            <a:ext cx="11526028"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Job search stands out from other job search platforms with its unique combination of AI-powered job matching, real-time updates, and interactive profiles. Unlike traditional job boards, it uses machine learning algorithms to match candidates with the most relevant jobs, increasing the accuracy of job matches.</a:t>
            </a:r>
          </a:p>
        </p:txBody>
      </p:sp>
      <p:sp>
        <p:nvSpPr>
          <p:cNvPr id="3" name="TextBox 2">
            <a:extLst>
              <a:ext uri="{FF2B5EF4-FFF2-40B4-BE49-F238E27FC236}">
                <a16:creationId xmlns:a16="http://schemas.microsoft.com/office/drawing/2014/main" id="{54423043-4B7F-CEA1-D6D7-EFB3705D66A3}"/>
              </a:ext>
            </a:extLst>
          </p:cNvPr>
          <p:cNvSpPr txBox="1"/>
          <p:nvPr/>
        </p:nvSpPr>
        <p:spPr>
          <a:xfrm>
            <a:off x="5650715" y="2253909"/>
            <a:ext cx="5892239" cy="347787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Additionally, our platform provides personalized career coaching and development resources, setting us apart from other job search platforms that focus solely on job matching.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Our scalable and secure infrastructure ensures a seamless experience, making which is a comprehensive and innovative solution in the job search market. This unique blend of features sets us apart from competitors</a:t>
            </a:r>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73BA744-1CE0-42DF-20A6-4D31117BD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61" y="2237973"/>
            <a:ext cx="5309754" cy="3278825"/>
          </a:xfrm>
          <a:prstGeom prst="rect">
            <a:avLst/>
          </a:prstGeom>
        </p:spPr>
      </p:pic>
    </p:spTree>
    <p:extLst>
      <p:ext uri="{BB962C8B-B14F-4D97-AF65-F5344CB8AC3E}">
        <p14:creationId xmlns:p14="http://schemas.microsoft.com/office/powerpoint/2010/main" val="3592563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0" y="342685"/>
            <a:ext cx="11420509" cy="468845"/>
          </a:xfrm>
          <a:solidFill>
            <a:srgbClr val="A100FF"/>
          </a:solidFill>
        </p:spPr>
        <p:txBody>
          <a:bodyPr>
            <a:normAutofit/>
          </a:bodyPr>
          <a:lstStyle/>
          <a:p>
            <a:r>
              <a:rPr lang="en-IN" sz="2000" b="1" dirty="0">
                <a:solidFill>
                  <a:schemeClr val="bg1"/>
                </a:solidFill>
                <a:latin typeface="Graphik" panose="020B0503030202060203" pitchFamily="34" charset="0"/>
                <a:cs typeface="Arial" panose="020B0604020202020204" pitchFamily="34" charset="0"/>
              </a:rPr>
              <a:t>Any testimonials received?</a:t>
            </a:r>
            <a:endParaRPr lang="en-IN" sz="2000" dirty="0">
              <a:solidFill>
                <a:schemeClr val="bg1"/>
              </a:solidFill>
              <a:latin typeface="Graphik" panose="020B0503030202060203" pitchFamily="34" charset="0"/>
              <a:cs typeface="Arial" panose="020B0604020202020204" pitchFamily="34" charset="0"/>
            </a:endParaRPr>
          </a:p>
        </p:txBody>
      </p:sp>
      <p:sp>
        <p:nvSpPr>
          <p:cNvPr id="5" name="TextBox 4">
            <a:extLst>
              <a:ext uri="{FF2B5EF4-FFF2-40B4-BE49-F238E27FC236}">
                <a16:creationId xmlns:a16="http://schemas.microsoft.com/office/drawing/2014/main" id="{248CB3F8-C6DF-4268-8ED3-5738EEA8A07B}"/>
              </a:ext>
            </a:extLst>
          </p:cNvPr>
          <p:cNvSpPr txBox="1"/>
          <p:nvPr/>
        </p:nvSpPr>
        <p:spPr>
          <a:xfrm>
            <a:off x="340961" y="6176761"/>
            <a:ext cx="8962437" cy="338554"/>
          </a:xfrm>
          <a:prstGeom prst="rect">
            <a:avLst/>
          </a:prstGeom>
          <a:noFill/>
        </p:spPr>
        <p:txBody>
          <a:bodyPr wrap="square">
            <a:spAutoFit/>
          </a:bodyPr>
          <a:lstStyle/>
          <a:p>
            <a:pPr marL="0" marR="0" lvl="1" algn="l" defTabSz="914400" rtl="0" eaLnBrk="0" fontAlgn="auto" latinLnBrk="0" hangingPunct="0">
              <a:lnSpc>
                <a:spcPct val="100000"/>
              </a:lnSpc>
              <a:spcBef>
                <a:spcPts val="0"/>
              </a:spcBef>
              <a:spcAft>
                <a:spcPts val="0"/>
              </a:spcAft>
              <a:buClr>
                <a:srgbClr val="000000"/>
              </a:buClr>
              <a:buSzPct val="100000"/>
              <a:tabLst/>
              <a:defRPr/>
            </a:pPr>
            <a:r>
              <a:rPr lang="en-GB" sz="1600" dirty="0">
                <a:solidFill>
                  <a:srgbClr val="000000"/>
                </a:solidFill>
                <a:latin typeface="Graphik" panose="020B0503030202060203" pitchFamily="34" charset="0"/>
              </a:rPr>
              <a:t>Share the links/photos of the testimonials you’ve received</a:t>
            </a:r>
          </a:p>
        </p:txBody>
      </p:sp>
      <p:sp>
        <p:nvSpPr>
          <p:cNvPr id="2" name="TextBox 1">
            <a:extLst>
              <a:ext uri="{FF2B5EF4-FFF2-40B4-BE49-F238E27FC236}">
                <a16:creationId xmlns:a16="http://schemas.microsoft.com/office/drawing/2014/main" id="{76FC5D3E-EE7E-28C8-DC68-BEDC19F71CC6}"/>
              </a:ext>
            </a:extLst>
          </p:cNvPr>
          <p:cNvSpPr txBox="1"/>
          <p:nvPr/>
        </p:nvSpPr>
        <p:spPr>
          <a:xfrm>
            <a:off x="340960" y="1218831"/>
            <a:ext cx="11420509" cy="1631216"/>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	No, we have not received any testimonials  yet, as we are still in the development phase and haven’t launched our platform. </a:t>
            </a:r>
          </a:p>
          <a:p>
            <a:r>
              <a:rPr lang="en-IN" sz="2000" dirty="0">
                <a:latin typeface="Arial" panose="020B0604020202020204" pitchFamily="34" charset="0"/>
                <a:cs typeface="Arial" panose="020B0604020202020204" pitchFamily="34" charset="0"/>
              </a:rPr>
              <a:t>	However, we are excited to participate in the </a:t>
            </a:r>
            <a:r>
              <a:rPr lang="en-IN" sz="2000" b="1" dirty="0">
                <a:latin typeface="Arial" panose="020B0604020202020204" pitchFamily="34" charset="0"/>
                <a:cs typeface="Arial" panose="020B0604020202020204" pitchFamily="34" charset="0"/>
              </a:rPr>
              <a:t>“Accenture Innovation Challenge”</a:t>
            </a:r>
            <a:r>
              <a:rPr lang="en-IN" sz="2000" dirty="0">
                <a:latin typeface="Arial" panose="020B0604020202020204" pitchFamily="34" charset="0"/>
                <a:cs typeface="Arial" panose="020B0604020202020204" pitchFamily="34" charset="0"/>
              </a:rPr>
              <a:t> and are confident that our solution will make a positive impact in the job search market. We are looking forward to gathering feedback and testimonials from users once we launch our platform.</a:t>
            </a:r>
          </a:p>
        </p:txBody>
      </p:sp>
    </p:spTree>
    <p:extLst>
      <p:ext uri="{BB962C8B-B14F-4D97-AF65-F5344CB8AC3E}">
        <p14:creationId xmlns:p14="http://schemas.microsoft.com/office/powerpoint/2010/main" val="242996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457415"/>
          </a:xfrm>
          <a:solidFill>
            <a:srgbClr val="A100FF"/>
          </a:solidFill>
        </p:spPr>
        <p:txBody>
          <a:bodyPr>
            <a:normAutofit/>
          </a:bodyPr>
          <a:lstStyle/>
          <a:p>
            <a:r>
              <a:rPr lang="en-US" sz="2000" b="1" dirty="0">
                <a:solidFill>
                  <a:schemeClr val="bg1"/>
                </a:solidFill>
                <a:latin typeface="Graphik" panose="020B0503030202060203" pitchFamily="34" charset="0"/>
                <a:cs typeface="Arial" panose="020B0604020202020204" pitchFamily="34" charset="0"/>
              </a:rPr>
              <a:t>Please share a 1-minute video of your idea (embed on this PPT or add a downloadable link)</a:t>
            </a:r>
            <a:endParaRPr lang="en-IN" sz="2000" b="1" dirty="0">
              <a:solidFill>
                <a:schemeClr val="bg1"/>
              </a:solidFill>
              <a:latin typeface="Graphik" panose="020B0503030202060203" pitchFamily="34" charset="0"/>
              <a:cs typeface="Arial" panose="020B0604020202020204" pitchFamily="34" charset="0"/>
            </a:endParaRPr>
          </a:p>
        </p:txBody>
      </p:sp>
      <p:pic>
        <p:nvPicPr>
          <p:cNvPr id="2" name="VID-20241005-WA0011">
            <a:hlinkClick r:id="" action="ppaction://media"/>
            <a:extLst>
              <a:ext uri="{FF2B5EF4-FFF2-40B4-BE49-F238E27FC236}">
                <a16:creationId xmlns:a16="http://schemas.microsoft.com/office/drawing/2014/main" id="{D962C275-151A-2367-6E26-8F5D3A03E0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3109" y="1144011"/>
            <a:ext cx="9171709" cy="4363171"/>
          </a:xfrm>
          <a:prstGeom prst="rect">
            <a:avLst/>
          </a:prstGeom>
        </p:spPr>
      </p:pic>
    </p:spTree>
    <p:extLst>
      <p:ext uri="{BB962C8B-B14F-4D97-AF65-F5344CB8AC3E}">
        <p14:creationId xmlns:p14="http://schemas.microsoft.com/office/powerpoint/2010/main" val="7906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E007-D398-4637-8C5B-A1E6C6135C7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20424565"/>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Accenture 2022 use this templat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Layouts">
  <a:themeElements>
    <a:clrScheme name="Core Brand New">
      <a:dk1>
        <a:srgbClr val="000000"/>
      </a:dk1>
      <a:lt1>
        <a:srgbClr val="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EF"/>
      </a:accent6>
      <a:hlink>
        <a:srgbClr val="A100FF"/>
      </a:hlink>
      <a:folHlink>
        <a:srgbClr val="A1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5" id="{1A1BACC9-DD50-1B40-8FF4-1BBC5A1F8987}" vid="{DF2D84E4-6560-3949-BD47-8C44662E79A6}"/>
    </a:ext>
  </a:extLst>
</a:theme>
</file>

<file path=ppt/theme/theme5.xml><?xml version="1.0" encoding="utf-8"?>
<a:theme xmlns:a="http://schemas.openxmlformats.org/drawingml/2006/main" name="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6.xml><?xml version="1.0" encoding="utf-8"?>
<a:theme xmlns:a="http://schemas.openxmlformats.org/drawingml/2006/main" name="1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68F88AD5035B41823DBAC77DB5C8F3" ma:contentTypeVersion="13" ma:contentTypeDescription="Create a new document." ma:contentTypeScope="" ma:versionID="3bd480efa581ec32019da36687964953">
  <xsd:schema xmlns:xsd="http://www.w3.org/2001/XMLSchema" xmlns:xs="http://www.w3.org/2001/XMLSchema" xmlns:p="http://schemas.microsoft.com/office/2006/metadata/properties" xmlns:ns3="f09dec34-126f-4759-b06d-a920de720ce4" xmlns:ns4="17c09f85-56e7-4417-b5d2-7fa4154de313" targetNamespace="http://schemas.microsoft.com/office/2006/metadata/properties" ma:root="true" ma:fieldsID="61487543e129026131e44145181c9b8f" ns3:_="" ns4:_="">
    <xsd:import namespace="f09dec34-126f-4759-b06d-a920de720ce4"/>
    <xsd:import namespace="17c09f85-56e7-4417-b5d2-7fa4154de31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4:SharedWithDetails" minOccurs="0"/>
                <xsd:element ref="ns4:SharingHintHash" minOccurs="0"/>
                <xsd:element ref="ns4:SharedWithUser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9dec34-126f-4759-b06d-a920de720c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c09f85-56e7-4417-b5d2-7fa4154de313" elementFormDefault="qualified">
    <xsd:import namespace="http://schemas.microsoft.com/office/2006/documentManagement/types"/>
    <xsd:import namespace="http://schemas.microsoft.com/office/infopath/2007/PartnerControls"/>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BFFC05-B2F6-4CED-BE65-F75B1EB7AD7B}">
  <ds:schemaRefs>
    <ds:schemaRef ds:uri="http://purl.org/dc/dcmitype/"/>
    <ds:schemaRef ds:uri="17c09f85-56e7-4417-b5d2-7fa4154de313"/>
    <ds:schemaRef ds:uri="http://schemas.microsoft.com/office/2006/documentManagement/types"/>
    <ds:schemaRef ds:uri="f09dec34-126f-4759-b06d-a920de720ce4"/>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A863A2E8-A24E-4685-8984-397568C8D077}">
  <ds:schemaRefs>
    <ds:schemaRef ds:uri="17c09f85-56e7-4417-b5d2-7fa4154de313"/>
    <ds:schemaRef ds:uri="f09dec34-126f-4759-b06d-a920de720c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1824</TotalTime>
  <Words>713</Words>
  <Application>Microsoft Office PowerPoint</Application>
  <PresentationFormat>Widescreen</PresentationFormat>
  <Paragraphs>48</Paragraphs>
  <Slides>9</Slides>
  <Notes>0</Notes>
  <HiddenSlides>0</HiddenSlides>
  <MMClips>1</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9</vt:i4>
      </vt:variant>
    </vt:vector>
  </HeadingPairs>
  <TitlesOfParts>
    <vt:vector size="28" baseType="lpstr">
      <vt:lpstr>__Inter_36bd41</vt:lpstr>
      <vt:lpstr>Arial</vt:lpstr>
      <vt:lpstr>Calibri</vt:lpstr>
      <vt:lpstr>Calibri Light</vt:lpstr>
      <vt:lpstr>Grandview</vt:lpstr>
      <vt:lpstr>Graphik</vt:lpstr>
      <vt:lpstr>Graphik Black</vt:lpstr>
      <vt:lpstr>Graphik Extralight</vt:lpstr>
      <vt:lpstr>Graphik Light</vt:lpstr>
      <vt:lpstr>Graphik Medium</vt:lpstr>
      <vt:lpstr>Graphik Regular</vt:lpstr>
      <vt:lpstr>GT Sectra Fine</vt:lpstr>
      <vt:lpstr>System Font</vt:lpstr>
      <vt:lpstr>Office Theme</vt:lpstr>
      <vt:lpstr>1_Office Theme</vt:lpstr>
      <vt:lpstr>Accenture 2022 use this template</vt:lpstr>
      <vt:lpstr>Content Layouts</vt:lpstr>
      <vt:lpstr>Titles</vt:lpstr>
      <vt:lpstr>1_Titles</vt:lpstr>
      <vt:lpstr>PowerPoint Presentation</vt:lpstr>
      <vt:lpstr>Team details</vt:lpstr>
      <vt:lpstr>PowerPoint Presentation</vt:lpstr>
      <vt:lpstr>PowerPoint Presentation</vt:lpstr>
      <vt:lpstr>How does your innovation accelerate change with the power of Technology? (200 words)</vt:lpstr>
      <vt:lpstr>How is your solution different/unique from other solutions in market? (150 words)</vt:lpstr>
      <vt:lpstr>Any testimonials received?</vt:lpstr>
      <vt:lpstr>Please share a 1-minute video of your idea (embed on this PPT or add a downloadable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Keisha Ridwan</dc:creator>
  <cp:lastModifiedBy>TEJA BONIGALA</cp:lastModifiedBy>
  <cp:revision>254</cp:revision>
  <dcterms:created xsi:type="dcterms:W3CDTF">2020-08-05T08:43:32Z</dcterms:created>
  <dcterms:modified xsi:type="dcterms:W3CDTF">2024-10-05T16:24:39Z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0x010100A368F88AD5035B41823DBAC77DB5C8F3</vt:lpwstr>
  </property>
</Properties>
</file>